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75" r:id="rId2"/>
    <p:sldId id="282" r:id="rId3"/>
    <p:sldId id="270" r:id="rId4"/>
    <p:sldId id="348" r:id="rId5"/>
    <p:sldId id="333" r:id="rId6"/>
    <p:sldId id="310" r:id="rId7"/>
    <p:sldId id="317" r:id="rId8"/>
    <p:sldId id="334" r:id="rId9"/>
    <p:sldId id="323" r:id="rId10"/>
    <p:sldId id="342" r:id="rId11"/>
    <p:sldId id="320" r:id="rId12"/>
    <p:sldId id="315" r:id="rId13"/>
    <p:sldId id="314" r:id="rId14"/>
    <p:sldId id="316" r:id="rId15"/>
    <p:sldId id="327" r:id="rId16"/>
    <p:sldId id="308" r:id="rId17"/>
    <p:sldId id="277" r:id="rId18"/>
    <p:sldId id="344" r:id="rId19"/>
    <p:sldId id="343" r:id="rId20"/>
    <p:sldId id="271" r:id="rId21"/>
    <p:sldId id="283" r:id="rId22"/>
    <p:sldId id="292" r:id="rId23"/>
    <p:sldId id="274" r:id="rId24"/>
    <p:sldId id="345" r:id="rId25"/>
    <p:sldId id="346" r:id="rId26"/>
    <p:sldId id="290" r:id="rId27"/>
    <p:sldId id="291" r:id="rId28"/>
    <p:sldId id="289" r:id="rId29"/>
    <p:sldId id="336" r:id="rId30"/>
    <p:sldId id="297" r:id="rId31"/>
    <p:sldId id="294" r:id="rId32"/>
    <p:sldId id="306" r:id="rId33"/>
    <p:sldId id="347" r:id="rId34"/>
    <p:sldId id="293" r:id="rId35"/>
    <p:sldId id="298" r:id="rId36"/>
    <p:sldId id="303" r:id="rId37"/>
    <p:sldId id="301" r:id="rId38"/>
    <p:sldId id="305" r:id="rId39"/>
    <p:sldId id="307" r:id="rId40"/>
    <p:sldId id="304" r:id="rId41"/>
    <p:sldId id="281" r:id="rId4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Jose MJPS. Perez Serech" initials="MJMPS" lastIdx="2" clrIdx="0">
    <p:extLst>
      <p:ext uri="{19B8F6BF-5375-455C-9EA6-DF929625EA0E}">
        <p15:presenceInfo xmlns:p15="http://schemas.microsoft.com/office/powerpoint/2012/main" userId="S-1-5-21-3646896312-3882749056-1934241862-6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2E3"/>
    <a:srgbClr val="192854"/>
    <a:srgbClr val="87C0D5"/>
    <a:srgbClr val="062A46"/>
    <a:srgbClr val="178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p:restoredTop sz="94694"/>
  </p:normalViewPr>
  <p:slideViewPr>
    <p:cSldViewPr snapToGrid="0" snapToObjects="1">
      <p:cViewPr varScale="1">
        <p:scale>
          <a:sx n="107" d="100"/>
          <a:sy n="107"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ACTUAL</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Órgano Sustantivo</c:v>
                </c:pt>
                <c:pt idx="1">
                  <c:v>Órgano Administrativo</c:v>
                </c:pt>
                <c:pt idx="2">
                  <c:v>Órganos de apoyo</c:v>
                </c:pt>
                <c:pt idx="3">
                  <c:v>Órgano de control</c:v>
                </c:pt>
              </c:strCache>
            </c:strRef>
          </c:cat>
          <c:val>
            <c:numRef>
              <c:f>Hoja1!$B$2:$B$5</c:f>
              <c:numCache>
                <c:formatCode>General</c:formatCode>
                <c:ptCount val="4"/>
                <c:pt idx="0">
                  <c:v>8</c:v>
                </c:pt>
                <c:pt idx="1">
                  <c:v>12</c:v>
                </c:pt>
                <c:pt idx="2">
                  <c:v>4</c:v>
                </c:pt>
                <c:pt idx="3">
                  <c:v>1</c:v>
                </c:pt>
              </c:numCache>
            </c:numRef>
          </c:val>
          <c:extLst>
            <c:ext xmlns:c16="http://schemas.microsoft.com/office/drawing/2014/chart" uri="{C3380CC4-5D6E-409C-BE32-E72D297353CC}">
              <c16:uniqueId val="{00000000-6427-4EAB-ABFE-F6A8FDDC7833}"/>
            </c:ext>
          </c:extLst>
        </c:ser>
        <c:ser>
          <c:idx val="1"/>
          <c:order val="1"/>
          <c:tx>
            <c:strRef>
              <c:f>Hoja1!$C$1</c:f>
              <c:strCache>
                <c:ptCount val="1"/>
                <c:pt idx="0">
                  <c:v>PROPUESTA</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Órgano Sustantivo</c:v>
                </c:pt>
                <c:pt idx="1">
                  <c:v>Órgano Administrativo</c:v>
                </c:pt>
                <c:pt idx="2">
                  <c:v>Órganos de apoyo</c:v>
                </c:pt>
                <c:pt idx="3">
                  <c:v>Órgano de control</c:v>
                </c:pt>
              </c:strCache>
            </c:strRef>
          </c:cat>
          <c:val>
            <c:numRef>
              <c:f>Hoja1!$C$2:$C$5</c:f>
              <c:numCache>
                <c:formatCode>General</c:formatCode>
                <c:ptCount val="4"/>
                <c:pt idx="0">
                  <c:v>10</c:v>
                </c:pt>
                <c:pt idx="1">
                  <c:v>16</c:v>
                </c:pt>
                <c:pt idx="2">
                  <c:v>4</c:v>
                </c:pt>
                <c:pt idx="3">
                  <c:v>1</c:v>
                </c:pt>
              </c:numCache>
            </c:numRef>
          </c:val>
          <c:extLst>
            <c:ext xmlns:c16="http://schemas.microsoft.com/office/drawing/2014/chart" uri="{C3380CC4-5D6E-409C-BE32-E72D297353CC}">
              <c16:uniqueId val="{00000001-6427-4EAB-ABFE-F6A8FDDC7833}"/>
            </c:ext>
          </c:extLst>
        </c:ser>
        <c:dLbls>
          <c:showLegendKey val="0"/>
          <c:showVal val="1"/>
          <c:showCatName val="0"/>
          <c:showSerName val="0"/>
          <c:showPercent val="0"/>
          <c:showBubbleSize val="0"/>
        </c:dLbls>
        <c:gapWidth val="150"/>
        <c:axId val="110006656"/>
        <c:axId val="110008192"/>
      </c:barChart>
      <c:catAx>
        <c:axId val="110006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10008192"/>
        <c:crosses val="autoZero"/>
        <c:auto val="1"/>
        <c:lblAlgn val="ctr"/>
        <c:lblOffset val="100"/>
        <c:noMultiLvlLbl val="0"/>
      </c:catAx>
      <c:valAx>
        <c:axId val="11000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1000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1D3BD-681C-4E76-BD81-E23D4EA9CD8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6D451095-C438-4475-AA4C-551141B1AE20}">
      <dgm:prSet phldrT="[Texto]" custT="1"/>
      <dgm:spPr>
        <a:solidFill>
          <a:schemeClr val="tx2"/>
        </a:solidFill>
      </dgm:spPr>
      <dgm:t>
        <a:bodyPr/>
        <a:lstStyle/>
        <a:p>
          <a:r>
            <a:rPr lang="es-GT" sz="1400" dirty="0">
              <a:latin typeface="Arial" panose="020B0604020202020204" pitchFamily="34" charset="0"/>
              <a:cs typeface="Arial" panose="020B0604020202020204" pitchFamily="34" charset="0"/>
            </a:rPr>
            <a:t>Se aprueba por medio de Acuerdo Gubernativo.</a:t>
          </a:r>
          <a:endParaRPr lang="es-ES" sz="1400" dirty="0">
            <a:latin typeface="Arial" panose="020B0604020202020204" pitchFamily="34" charset="0"/>
            <a:cs typeface="Arial" panose="020B0604020202020204" pitchFamily="34" charset="0"/>
          </a:endParaRPr>
        </a:p>
      </dgm:t>
    </dgm:pt>
    <dgm:pt modelId="{39B77928-78A0-49E1-9021-D873CB180C47}" type="parTrans" cxnId="{B9BDABB4-132B-4CF8-A8BD-F70C0E2ACD83}">
      <dgm:prSet/>
      <dgm:spPr/>
      <dgm:t>
        <a:bodyPr/>
        <a:lstStyle/>
        <a:p>
          <a:endParaRPr lang="es-ES" sz="1400"/>
        </a:p>
      </dgm:t>
    </dgm:pt>
    <dgm:pt modelId="{7A031936-D975-498C-A58C-28C6D356E01C}" type="sibTrans" cxnId="{B9BDABB4-132B-4CF8-A8BD-F70C0E2ACD83}">
      <dgm:prSet/>
      <dgm:spPr/>
      <dgm:t>
        <a:bodyPr/>
        <a:lstStyle/>
        <a:p>
          <a:endParaRPr lang="es-ES" sz="1400"/>
        </a:p>
      </dgm:t>
    </dgm:pt>
    <dgm:pt modelId="{4B5091F8-3B8F-4365-9F7A-3A4216A8DC3D}">
      <dgm:prSet phldrT="[Texto]" custT="1"/>
      <dgm:spPr>
        <a:solidFill>
          <a:schemeClr val="accent1">
            <a:lumMod val="75000"/>
          </a:schemeClr>
        </a:solidFill>
      </dgm:spPr>
      <dgm:t>
        <a:bodyPr/>
        <a:lstStyle/>
        <a:p>
          <a:r>
            <a:rPr lang="es-GT" sz="1400" dirty="0">
              <a:latin typeface="Arial" panose="020B0604020202020204" pitchFamily="34" charset="0"/>
              <a:cs typeface="Arial" panose="020B0604020202020204" pitchFamily="34" charset="0"/>
            </a:rPr>
            <a:t>Es un instrumento normativo. Contiene normas de carácter público que son de cumplimiento obligatorio por parte de la institución.</a:t>
          </a:r>
          <a:endParaRPr lang="es-ES" sz="1400" dirty="0">
            <a:latin typeface="Arial" panose="020B0604020202020204" pitchFamily="34" charset="0"/>
            <a:cs typeface="Arial" panose="020B0604020202020204" pitchFamily="34" charset="0"/>
          </a:endParaRPr>
        </a:p>
      </dgm:t>
    </dgm:pt>
    <dgm:pt modelId="{2DE67113-0178-4AC8-8281-605B3052496B}" type="parTrans" cxnId="{32C15270-4602-48F6-8610-F513B7733482}">
      <dgm:prSet/>
      <dgm:spPr/>
      <dgm:t>
        <a:bodyPr/>
        <a:lstStyle/>
        <a:p>
          <a:endParaRPr lang="es-ES" sz="1400"/>
        </a:p>
      </dgm:t>
    </dgm:pt>
    <dgm:pt modelId="{CEE6BE04-E964-4A11-8AA2-BCCAE53FCB37}" type="sibTrans" cxnId="{32C15270-4602-48F6-8610-F513B7733482}">
      <dgm:prSet/>
      <dgm:spPr/>
      <dgm:t>
        <a:bodyPr/>
        <a:lstStyle/>
        <a:p>
          <a:endParaRPr lang="es-ES" sz="1400"/>
        </a:p>
      </dgm:t>
    </dgm:pt>
    <dgm:pt modelId="{2DA46F82-B6E5-404B-979A-808F4C762B60}">
      <dgm:prSet phldrT="[Texto]" custT="1"/>
      <dgm:spPr>
        <a:solidFill>
          <a:srgbClr val="0070C0"/>
        </a:solidFill>
      </dgm:spPr>
      <dgm:t>
        <a:bodyPr/>
        <a:lstStyle/>
        <a:p>
          <a:pPr algn="just"/>
          <a:r>
            <a:rPr lang="es-GT" sz="1400" dirty="0">
              <a:latin typeface="Arial" panose="020B0604020202020204" pitchFamily="34" charset="0"/>
              <a:cs typeface="Arial" panose="020B0604020202020204" pitchFamily="34" charset="0"/>
            </a:rPr>
            <a:t>Es un instrumento técnico que se deriva de un proceso de análisis sobre las condiciones internas y externas que forman parte del contexto institucional.</a:t>
          </a:r>
          <a:endParaRPr lang="es-ES" sz="1400" dirty="0">
            <a:latin typeface="Arial" panose="020B0604020202020204" pitchFamily="34" charset="0"/>
            <a:cs typeface="Arial" panose="020B0604020202020204" pitchFamily="34" charset="0"/>
          </a:endParaRPr>
        </a:p>
      </dgm:t>
    </dgm:pt>
    <dgm:pt modelId="{0F8FF350-40FD-4701-860E-29D4B13B26BA}" type="parTrans" cxnId="{24E7A4F4-6FCD-4705-80F2-F42A7B6B0FA5}">
      <dgm:prSet/>
      <dgm:spPr/>
      <dgm:t>
        <a:bodyPr/>
        <a:lstStyle/>
        <a:p>
          <a:endParaRPr lang="es-ES" sz="1400"/>
        </a:p>
      </dgm:t>
    </dgm:pt>
    <dgm:pt modelId="{C7DE145E-5FD5-4725-B096-E0C08F339AE5}" type="sibTrans" cxnId="{24E7A4F4-6FCD-4705-80F2-F42A7B6B0FA5}">
      <dgm:prSet/>
      <dgm:spPr/>
      <dgm:t>
        <a:bodyPr/>
        <a:lstStyle/>
        <a:p>
          <a:endParaRPr lang="es-ES" sz="1400"/>
        </a:p>
      </dgm:t>
    </dgm:pt>
    <dgm:pt modelId="{4E279BD6-B54F-42A2-83B5-42C418811B95}">
      <dgm:prSet phldrT="[Texto]" custT="1"/>
      <dgm:spPr>
        <a:solidFill>
          <a:srgbClr val="002060"/>
        </a:solidFill>
      </dgm:spPr>
      <dgm:t>
        <a:bodyPr/>
        <a:lstStyle/>
        <a:p>
          <a:r>
            <a:rPr lang="es-GT" sz="1400" dirty="0">
              <a:latin typeface="Arial" panose="020B0604020202020204" pitchFamily="34" charset="0"/>
              <a:cs typeface="Arial" panose="020B0604020202020204" pitchFamily="34" charset="0"/>
            </a:rPr>
            <a:t>Es un instrumento de gestión. Constituye una guía de trabajo para la entidad y las personas que lo conforman.</a:t>
          </a:r>
          <a:endParaRPr lang="es-ES" sz="1400" dirty="0">
            <a:latin typeface="Arial" panose="020B0604020202020204" pitchFamily="34" charset="0"/>
            <a:cs typeface="Arial" panose="020B0604020202020204" pitchFamily="34" charset="0"/>
          </a:endParaRPr>
        </a:p>
      </dgm:t>
    </dgm:pt>
    <dgm:pt modelId="{E2FDCBB8-9560-4EB7-B604-0EDD243DD774}" type="parTrans" cxnId="{64FC1287-516B-4CB1-A101-909063884985}">
      <dgm:prSet/>
      <dgm:spPr/>
      <dgm:t>
        <a:bodyPr/>
        <a:lstStyle/>
        <a:p>
          <a:endParaRPr lang="es-ES"/>
        </a:p>
      </dgm:t>
    </dgm:pt>
    <dgm:pt modelId="{793B29AE-6F97-425A-A0BF-3827EAB10FF3}" type="sibTrans" cxnId="{64FC1287-516B-4CB1-A101-909063884985}">
      <dgm:prSet/>
      <dgm:spPr/>
      <dgm:t>
        <a:bodyPr/>
        <a:lstStyle/>
        <a:p>
          <a:endParaRPr lang="es-ES"/>
        </a:p>
      </dgm:t>
    </dgm:pt>
    <dgm:pt modelId="{E3069CA0-925E-4E58-8EFF-4E0D3A4A660F}" type="pres">
      <dgm:prSet presAssocID="{D571D3BD-681C-4E76-BD81-E23D4EA9CD84}" presName="Name0" presStyleCnt="0">
        <dgm:presLayoutVars>
          <dgm:chMax val="7"/>
          <dgm:chPref val="7"/>
          <dgm:dir/>
        </dgm:presLayoutVars>
      </dgm:prSet>
      <dgm:spPr/>
    </dgm:pt>
    <dgm:pt modelId="{3E49BAF4-7A22-4F6D-B405-72A7150DD776}" type="pres">
      <dgm:prSet presAssocID="{D571D3BD-681C-4E76-BD81-E23D4EA9CD84}" presName="Name1" presStyleCnt="0"/>
      <dgm:spPr/>
    </dgm:pt>
    <dgm:pt modelId="{80D0E376-6289-408B-BE26-0542B1A01674}" type="pres">
      <dgm:prSet presAssocID="{D571D3BD-681C-4E76-BD81-E23D4EA9CD84}" presName="cycle" presStyleCnt="0"/>
      <dgm:spPr/>
    </dgm:pt>
    <dgm:pt modelId="{2E26DACC-E91E-4461-8243-B85880A13151}" type="pres">
      <dgm:prSet presAssocID="{D571D3BD-681C-4E76-BD81-E23D4EA9CD84}" presName="srcNode" presStyleLbl="node1" presStyleIdx="0" presStyleCnt="4"/>
      <dgm:spPr/>
    </dgm:pt>
    <dgm:pt modelId="{CD805DF1-EDC8-435D-A548-5E80C997C1FE}" type="pres">
      <dgm:prSet presAssocID="{D571D3BD-681C-4E76-BD81-E23D4EA9CD84}" presName="conn" presStyleLbl="parChTrans1D2" presStyleIdx="0" presStyleCnt="1"/>
      <dgm:spPr/>
    </dgm:pt>
    <dgm:pt modelId="{53F9BBF2-E0B2-4A68-AF24-562F5B134481}" type="pres">
      <dgm:prSet presAssocID="{D571D3BD-681C-4E76-BD81-E23D4EA9CD84}" presName="extraNode" presStyleLbl="node1" presStyleIdx="0" presStyleCnt="4"/>
      <dgm:spPr/>
    </dgm:pt>
    <dgm:pt modelId="{5FB7518F-7266-41BB-948F-E0B4E6139AB9}" type="pres">
      <dgm:prSet presAssocID="{D571D3BD-681C-4E76-BD81-E23D4EA9CD84}" presName="dstNode" presStyleLbl="node1" presStyleIdx="0" presStyleCnt="4"/>
      <dgm:spPr/>
    </dgm:pt>
    <dgm:pt modelId="{27AA5CF9-8910-4B6F-8E85-D60DE4B078B0}" type="pres">
      <dgm:prSet presAssocID="{6D451095-C438-4475-AA4C-551141B1AE20}" presName="text_1" presStyleLbl="node1" presStyleIdx="0" presStyleCnt="4" custLinFactNeighborX="867" custLinFactNeighborY="-18291">
        <dgm:presLayoutVars>
          <dgm:bulletEnabled val="1"/>
        </dgm:presLayoutVars>
      </dgm:prSet>
      <dgm:spPr/>
    </dgm:pt>
    <dgm:pt modelId="{6AFBC102-7DA2-4CA3-B03C-AA9B809D9808}" type="pres">
      <dgm:prSet presAssocID="{6D451095-C438-4475-AA4C-551141B1AE20}" presName="accent_1" presStyleCnt="0"/>
      <dgm:spPr/>
    </dgm:pt>
    <dgm:pt modelId="{C9687658-AD83-425D-8E44-2F3EBFB1E5D3}" type="pres">
      <dgm:prSet presAssocID="{6D451095-C438-4475-AA4C-551141B1AE20}" presName="accentRepeatNode" presStyleLbl="solidFgAcc1" presStyleIdx="0" presStyleCnt="4" custLinFactNeighborX="-8987" custLinFactNeighborY="-10255"/>
      <dgm:spPr/>
    </dgm:pt>
    <dgm:pt modelId="{41C0F229-2B79-4A6E-9D26-D971627F3E80}" type="pres">
      <dgm:prSet presAssocID="{4B5091F8-3B8F-4365-9F7A-3A4216A8DC3D}" presName="text_2" presStyleLbl="node1" presStyleIdx="1" presStyleCnt="4" custScaleY="120608" custLinFactNeighborX="174" custLinFactNeighborY="-15707">
        <dgm:presLayoutVars>
          <dgm:bulletEnabled val="1"/>
        </dgm:presLayoutVars>
      </dgm:prSet>
      <dgm:spPr/>
    </dgm:pt>
    <dgm:pt modelId="{8D0C5C8F-8BFC-4591-ADCC-91479D9CECB1}" type="pres">
      <dgm:prSet presAssocID="{4B5091F8-3B8F-4365-9F7A-3A4216A8DC3D}" presName="accent_2" presStyleCnt="0"/>
      <dgm:spPr/>
    </dgm:pt>
    <dgm:pt modelId="{F785F013-E8C1-4EDA-9529-5B9C9F8400CE}" type="pres">
      <dgm:prSet presAssocID="{4B5091F8-3B8F-4365-9F7A-3A4216A8DC3D}" presName="accentRepeatNode" presStyleLbl="solidFgAcc1" presStyleIdx="1" presStyleCnt="4" custLinFactNeighborX="-25517" custLinFactNeighborY="-15601"/>
      <dgm:spPr/>
    </dgm:pt>
    <dgm:pt modelId="{0985AF10-EE5C-4FEE-A37D-54DB3F499439}" type="pres">
      <dgm:prSet presAssocID="{2DA46F82-B6E5-404B-979A-808F4C762B60}" presName="text_3" presStyleLbl="node1" presStyleIdx="2" presStyleCnt="4" custScaleY="127395" custLinFactNeighborX="174" custLinFactNeighborY="-1050">
        <dgm:presLayoutVars>
          <dgm:bulletEnabled val="1"/>
        </dgm:presLayoutVars>
      </dgm:prSet>
      <dgm:spPr/>
    </dgm:pt>
    <dgm:pt modelId="{65BACF47-B70D-4164-A8A0-A34A751703F2}" type="pres">
      <dgm:prSet presAssocID="{2DA46F82-B6E5-404B-979A-808F4C762B60}" presName="accent_3" presStyleCnt="0"/>
      <dgm:spPr/>
    </dgm:pt>
    <dgm:pt modelId="{70B044AE-DF56-492C-8AEB-AD6A496B3FE8}" type="pres">
      <dgm:prSet presAssocID="{2DA46F82-B6E5-404B-979A-808F4C762B60}" presName="accentRepeatNode" presStyleLbl="solidFgAcc1" presStyleIdx="2" presStyleCnt="4" custLinFactNeighborX="-30777" custLinFactNeighborY="-5928"/>
      <dgm:spPr/>
    </dgm:pt>
    <dgm:pt modelId="{EF55FA93-BF4E-45AF-9F64-2BDA382BBE34}" type="pres">
      <dgm:prSet presAssocID="{4E279BD6-B54F-42A2-83B5-42C418811B95}" presName="text_4" presStyleLbl="node1" presStyleIdx="3" presStyleCnt="4" custLinFactNeighborX="867" custLinFactNeighborY="-7453">
        <dgm:presLayoutVars>
          <dgm:bulletEnabled val="1"/>
        </dgm:presLayoutVars>
      </dgm:prSet>
      <dgm:spPr/>
    </dgm:pt>
    <dgm:pt modelId="{EB2E860C-4280-4B0A-A913-EB099ED83088}" type="pres">
      <dgm:prSet presAssocID="{4E279BD6-B54F-42A2-83B5-42C418811B95}" presName="accent_4" presStyleCnt="0"/>
      <dgm:spPr/>
    </dgm:pt>
    <dgm:pt modelId="{C730EF53-D11B-46F9-9B64-00ACE74248D5}" type="pres">
      <dgm:prSet presAssocID="{4E279BD6-B54F-42A2-83B5-42C418811B95}" presName="accentRepeatNode" presStyleLbl="solidFgAcc1" presStyleIdx="3" presStyleCnt="4" custLinFactNeighborX="-8987" custLinFactNeighborY="-3460"/>
      <dgm:spPr/>
    </dgm:pt>
  </dgm:ptLst>
  <dgm:cxnLst>
    <dgm:cxn modelId="{BF61EB60-47E7-4970-9191-252CFAFC28F7}" type="presOf" srcId="{D571D3BD-681C-4E76-BD81-E23D4EA9CD84}" destId="{E3069CA0-925E-4E58-8EFF-4E0D3A4A660F}" srcOrd="0" destOrd="0" presId="urn:microsoft.com/office/officeart/2008/layout/VerticalCurvedList"/>
    <dgm:cxn modelId="{32C15270-4602-48F6-8610-F513B7733482}" srcId="{D571D3BD-681C-4E76-BD81-E23D4EA9CD84}" destId="{4B5091F8-3B8F-4365-9F7A-3A4216A8DC3D}" srcOrd="1" destOrd="0" parTransId="{2DE67113-0178-4AC8-8281-605B3052496B}" sibTransId="{CEE6BE04-E964-4A11-8AA2-BCCAE53FCB37}"/>
    <dgm:cxn modelId="{64FC1287-516B-4CB1-A101-909063884985}" srcId="{D571D3BD-681C-4E76-BD81-E23D4EA9CD84}" destId="{4E279BD6-B54F-42A2-83B5-42C418811B95}" srcOrd="3" destOrd="0" parTransId="{E2FDCBB8-9560-4EB7-B604-0EDD243DD774}" sibTransId="{793B29AE-6F97-425A-A0BF-3827EAB10FF3}"/>
    <dgm:cxn modelId="{5E0817A5-A774-4F7A-8EA1-BDEB4FE27092}" type="presOf" srcId="{7A031936-D975-498C-A58C-28C6D356E01C}" destId="{CD805DF1-EDC8-435D-A548-5E80C997C1FE}" srcOrd="0" destOrd="0" presId="urn:microsoft.com/office/officeart/2008/layout/VerticalCurvedList"/>
    <dgm:cxn modelId="{D6D1B4B3-321A-470B-922F-1BC66BC23150}" type="presOf" srcId="{4E279BD6-B54F-42A2-83B5-42C418811B95}" destId="{EF55FA93-BF4E-45AF-9F64-2BDA382BBE34}" srcOrd="0" destOrd="0" presId="urn:microsoft.com/office/officeart/2008/layout/VerticalCurvedList"/>
    <dgm:cxn modelId="{B9BDABB4-132B-4CF8-A8BD-F70C0E2ACD83}" srcId="{D571D3BD-681C-4E76-BD81-E23D4EA9CD84}" destId="{6D451095-C438-4475-AA4C-551141B1AE20}" srcOrd="0" destOrd="0" parTransId="{39B77928-78A0-49E1-9021-D873CB180C47}" sibTransId="{7A031936-D975-498C-A58C-28C6D356E01C}"/>
    <dgm:cxn modelId="{E74E94DF-7AF9-4BE6-BDF5-35B263A58774}" type="presOf" srcId="{4B5091F8-3B8F-4365-9F7A-3A4216A8DC3D}" destId="{41C0F229-2B79-4A6E-9D26-D971627F3E80}" srcOrd="0" destOrd="0" presId="urn:microsoft.com/office/officeart/2008/layout/VerticalCurvedList"/>
    <dgm:cxn modelId="{359264F2-6845-45B7-9420-634287E43D7B}" type="presOf" srcId="{2DA46F82-B6E5-404B-979A-808F4C762B60}" destId="{0985AF10-EE5C-4FEE-A37D-54DB3F499439}" srcOrd="0" destOrd="0" presId="urn:microsoft.com/office/officeart/2008/layout/VerticalCurvedList"/>
    <dgm:cxn modelId="{24E7A4F4-6FCD-4705-80F2-F42A7B6B0FA5}" srcId="{D571D3BD-681C-4E76-BD81-E23D4EA9CD84}" destId="{2DA46F82-B6E5-404B-979A-808F4C762B60}" srcOrd="2" destOrd="0" parTransId="{0F8FF350-40FD-4701-860E-29D4B13B26BA}" sibTransId="{C7DE145E-5FD5-4725-B096-E0C08F339AE5}"/>
    <dgm:cxn modelId="{37CC83F5-5833-41B1-A9ED-C9B23C8B4975}" type="presOf" srcId="{6D451095-C438-4475-AA4C-551141B1AE20}" destId="{27AA5CF9-8910-4B6F-8E85-D60DE4B078B0}" srcOrd="0" destOrd="0" presId="urn:microsoft.com/office/officeart/2008/layout/VerticalCurvedList"/>
    <dgm:cxn modelId="{09C5C365-F5AA-4713-83E1-279394A36B0C}" type="presParOf" srcId="{E3069CA0-925E-4E58-8EFF-4E0D3A4A660F}" destId="{3E49BAF4-7A22-4F6D-B405-72A7150DD776}" srcOrd="0" destOrd="0" presId="urn:microsoft.com/office/officeart/2008/layout/VerticalCurvedList"/>
    <dgm:cxn modelId="{B9D7B11C-CC33-4EBD-88E2-3B54E0294135}" type="presParOf" srcId="{3E49BAF4-7A22-4F6D-B405-72A7150DD776}" destId="{80D0E376-6289-408B-BE26-0542B1A01674}" srcOrd="0" destOrd="0" presId="urn:microsoft.com/office/officeart/2008/layout/VerticalCurvedList"/>
    <dgm:cxn modelId="{79722B0B-C67B-4D46-B6BC-CD6FE2F14762}" type="presParOf" srcId="{80D0E376-6289-408B-BE26-0542B1A01674}" destId="{2E26DACC-E91E-4461-8243-B85880A13151}" srcOrd="0" destOrd="0" presId="urn:microsoft.com/office/officeart/2008/layout/VerticalCurvedList"/>
    <dgm:cxn modelId="{8097C77C-BB7C-4A1B-A64A-C235B1B95B9F}" type="presParOf" srcId="{80D0E376-6289-408B-BE26-0542B1A01674}" destId="{CD805DF1-EDC8-435D-A548-5E80C997C1FE}" srcOrd="1" destOrd="0" presId="urn:microsoft.com/office/officeart/2008/layout/VerticalCurvedList"/>
    <dgm:cxn modelId="{D4E7BF29-9B57-4DCF-B9FF-4CB23B92474F}" type="presParOf" srcId="{80D0E376-6289-408B-BE26-0542B1A01674}" destId="{53F9BBF2-E0B2-4A68-AF24-562F5B134481}" srcOrd="2" destOrd="0" presId="urn:microsoft.com/office/officeart/2008/layout/VerticalCurvedList"/>
    <dgm:cxn modelId="{8DAA3AA6-EA78-4DE2-A702-2680B835B3CD}" type="presParOf" srcId="{80D0E376-6289-408B-BE26-0542B1A01674}" destId="{5FB7518F-7266-41BB-948F-E0B4E6139AB9}" srcOrd="3" destOrd="0" presId="urn:microsoft.com/office/officeart/2008/layout/VerticalCurvedList"/>
    <dgm:cxn modelId="{FB4B4B23-5EB7-496E-8BB5-D1F3E71CE552}" type="presParOf" srcId="{3E49BAF4-7A22-4F6D-B405-72A7150DD776}" destId="{27AA5CF9-8910-4B6F-8E85-D60DE4B078B0}" srcOrd="1" destOrd="0" presId="urn:microsoft.com/office/officeart/2008/layout/VerticalCurvedList"/>
    <dgm:cxn modelId="{7233882A-C936-4304-8BA4-F97B0BB4BF41}" type="presParOf" srcId="{3E49BAF4-7A22-4F6D-B405-72A7150DD776}" destId="{6AFBC102-7DA2-4CA3-B03C-AA9B809D9808}" srcOrd="2" destOrd="0" presId="urn:microsoft.com/office/officeart/2008/layout/VerticalCurvedList"/>
    <dgm:cxn modelId="{55E0727A-6577-4BFF-BC2F-1C48A49F089F}" type="presParOf" srcId="{6AFBC102-7DA2-4CA3-B03C-AA9B809D9808}" destId="{C9687658-AD83-425D-8E44-2F3EBFB1E5D3}" srcOrd="0" destOrd="0" presId="urn:microsoft.com/office/officeart/2008/layout/VerticalCurvedList"/>
    <dgm:cxn modelId="{151ED7BF-C118-4F1B-8F21-6556EB0A5291}" type="presParOf" srcId="{3E49BAF4-7A22-4F6D-B405-72A7150DD776}" destId="{41C0F229-2B79-4A6E-9D26-D971627F3E80}" srcOrd="3" destOrd="0" presId="urn:microsoft.com/office/officeart/2008/layout/VerticalCurvedList"/>
    <dgm:cxn modelId="{A25C99B2-6DA7-4CB7-A9C1-6D6839BA6203}" type="presParOf" srcId="{3E49BAF4-7A22-4F6D-B405-72A7150DD776}" destId="{8D0C5C8F-8BFC-4591-ADCC-91479D9CECB1}" srcOrd="4" destOrd="0" presId="urn:microsoft.com/office/officeart/2008/layout/VerticalCurvedList"/>
    <dgm:cxn modelId="{04AC7677-9DF3-4942-8B4E-1DEC31C2D41C}" type="presParOf" srcId="{8D0C5C8F-8BFC-4591-ADCC-91479D9CECB1}" destId="{F785F013-E8C1-4EDA-9529-5B9C9F8400CE}" srcOrd="0" destOrd="0" presId="urn:microsoft.com/office/officeart/2008/layout/VerticalCurvedList"/>
    <dgm:cxn modelId="{8C36E8E7-569F-4685-853E-5BBAC05277E7}" type="presParOf" srcId="{3E49BAF4-7A22-4F6D-B405-72A7150DD776}" destId="{0985AF10-EE5C-4FEE-A37D-54DB3F499439}" srcOrd="5" destOrd="0" presId="urn:microsoft.com/office/officeart/2008/layout/VerticalCurvedList"/>
    <dgm:cxn modelId="{7B0DD925-8E5F-430E-8F16-CE7094E27B1E}" type="presParOf" srcId="{3E49BAF4-7A22-4F6D-B405-72A7150DD776}" destId="{65BACF47-B70D-4164-A8A0-A34A751703F2}" srcOrd="6" destOrd="0" presId="urn:microsoft.com/office/officeart/2008/layout/VerticalCurvedList"/>
    <dgm:cxn modelId="{3A02B97D-D721-4D27-9377-9B87B77CF2D9}" type="presParOf" srcId="{65BACF47-B70D-4164-A8A0-A34A751703F2}" destId="{70B044AE-DF56-492C-8AEB-AD6A496B3FE8}" srcOrd="0" destOrd="0" presId="urn:microsoft.com/office/officeart/2008/layout/VerticalCurvedList"/>
    <dgm:cxn modelId="{32F649D5-577E-480A-8A69-554013D14FE8}" type="presParOf" srcId="{3E49BAF4-7A22-4F6D-B405-72A7150DD776}" destId="{EF55FA93-BF4E-45AF-9F64-2BDA382BBE34}" srcOrd="7" destOrd="0" presId="urn:microsoft.com/office/officeart/2008/layout/VerticalCurvedList"/>
    <dgm:cxn modelId="{6BFE624E-0D27-4077-866C-8D0469287359}" type="presParOf" srcId="{3E49BAF4-7A22-4F6D-B405-72A7150DD776}" destId="{EB2E860C-4280-4B0A-A913-EB099ED83088}" srcOrd="8" destOrd="0" presId="urn:microsoft.com/office/officeart/2008/layout/VerticalCurvedList"/>
    <dgm:cxn modelId="{D4BED0F2-49E0-4235-8022-3A34FBF77C78}" type="presParOf" srcId="{EB2E860C-4280-4B0A-A913-EB099ED83088}" destId="{C730EF53-D11B-46F9-9B64-00ACE74248D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F4FF08-2EDC-4140-88C7-D0B09309D344}" type="doc">
      <dgm:prSet loTypeId="urn:microsoft.com/office/officeart/2005/8/layout/hProcess9" loCatId="process" qsTypeId="urn:microsoft.com/office/officeart/2005/8/quickstyle/simple1" qsCatId="simple" csTypeId="urn:microsoft.com/office/officeart/2005/8/colors/colorful5" csCatId="colorful" phldr="1"/>
      <dgm:spPr/>
    </dgm:pt>
    <dgm:pt modelId="{3DCEB147-D9D9-4BB3-B875-A32967F0404E}">
      <dgm:prSet phldrT="[Texto]"/>
      <dgm:spPr/>
      <dgm:t>
        <a:bodyPr/>
        <a:lstStyle/>
        <a:p>
          <a:r>
            <a:rPr lang="es-ES" b="1" dirty="0">
              <a:latin typeface="Altivo Light" panose="020B0000000000000000"/>
            </a:rPr>
            <a:t>Por duplicidad</a:t>
          </a:r>
          <a:endParaRPr lang="es-GT" b="1" dirty="0">
            <a:latin typeface="Altivo Light" panose="020B0000000000000000"/>
          </a:endParaRPr>
        </a:p>
      </dgm:t>
    </dgm:pt>
    <dgm:pt modelId="{E4879561-EDB8-44A8-AD45-8130A6DC0ACF}" type="parTrans" cxnId="{88871C14-305D-49EE-A8DA-A4972D3A2F68}">
      <dgm:prSet/>
      <dgm:spPr/>
      <dgm:t>
        <a:bodyPr/>
        <a:lstStyle/>
        <a:p>
          <a:endParaRPr lang="es-GT"/>
        </a:p>
      </dgm:t>
    </dgm:pt>
    <dgm:pt modelId="{629EF299-D7FC-4189-9147-01A2DB47299E}" type="sibTrans" cxnId="{88871C14-305D-49EE-A8DA-A4972D3A2F68}">
      <dgm:prSet/>
      <dgm:spPr/>
      <dgm:t>
        <a:bodyPr/>
        <a:lstStyle/>
        <a:p>
          <a:endParaRPr lang="es-GT"/>
        </a:p>
      </dgm:t>
    </dgm:pt>
    <dgm:pt modelId="{64F520CF-4430-4FB1-9248-2AE204E7648A}">
      <dgm:prSet phldrT="[Texto]"/>
      <dgm:spPr/>
      <dgm:t>
        <a:bodyPr/>
        <a:lstStyle/>
        <a:p>
          <a:r>
            <a:rPr lang="es-ES" b="1" dirty="0">
              <a:latin typeface="Altivo Light" panose="020B0000000000000000"/>
            </a:rPr>
            <a:t>Falta de recursos</a:t>
          </a:r>
          <a:endParaRPr lang="es-GT" b="1" dirty="0">
            <a:latin typeface="Altivo Light" panose="020B0000000000000000"/>
          </a:endParaRPr>
        </a:p>
      </dgm:t>
    </dgm:pt>
    <dgm:pt modelId="{A686B5B1-E75D-4377-BB30-E436D6A59DD2}" type="parTrans" cxnId="{66A62E20-7628-4D04-84DE-DB73C04DAB11}">
      <dgm:prSet/>
      <dgm:spPr/>
      <dgm:t>
        <a:bodyPr/>
        <a:lstStyle/>
        <a:p>
          <a:endParaRPr lang="es-GT"/>
        </a:p>
      </dgm:t>
    </dgm:pt>
    <dgm:pt modelId="{25C673AA-F818-434E-A51D-76FAEA945123}" type="sibTrans" cxnId="{66A62E20-7628-4D04-84DE-DB73C04DAB11}">
      <dgm:prSet/>
      <dgm:spPr/>
      <dgm:t>
        <a:bodyPr/>
        <a:lstStyle/>
        <a:p>
          <a:endParaRPr lang="es-GT"/>
        </a:p>
      </dgm:t>
    </dgm:pt>
    <dgm:pt modelId="{AEA51E69-6964-4614-B961-D484A1660989}">
      <dgm:prSet phldrT="[Texto]"/>
      <dgm:spPr/>
      <dgm:t>
        <a:bodyPr/>
        <a:lstStyle/>
        <a:p>
          <a:r>
            <a:rPr lang="es-ES" b="1" dirty="0">
              <a:latin typeface="Altivo Light" panose="020B0000000000000000"/>
            </a:rPr>
            <a:t>*Observación</a:t>
          </a:r>
          <a:endParaRPr lang="es-GT" b="1" dirty="0">
            <a:latin typeface="Altivo Light" panose="020B0000000000000000"/>
          </a:endParaRPr>
        </a:p>
      </dgm:t>
    </dgm:pt>
    <dgm:pt modelId="{4FF29F71-E32F-4226-A669-202FC837A494}" type="parTrans" cxnId="{53BA9951-5628-4240-AC03-8935C8362B41}">
      <dgm:prSet/>
      <dgm:spPr/>
      <dgm:t>
        <a:bodyPr/>
        <a:lstStyle/>
        <a:p>
          <a:endParaRPr lang="es-GT"/>
        </a:p>
      </dgm:t>
    </dgm:pt>
    <dgm:pt modelId="{7439766E-0CC5-4016-8706-F872ACBC8A15}" type="sibTrans" cxnId="{53BA9951-5628-4240-AC03-8935C8362B41}">
      <dgm:prSet/>
      <dgm:spPr/>
      <dgm:t>
        <a:bodyPr/>
        <a:lstStyle/>
        <a:p>
          <a:endParaRPr lang="es-GT"/>
        </a:p>
      </dgm:t>
    </dgm:pt>
    <dgm:pt modelId="{4DAEA867-8A95-4C5F-970A-50E6CE1936D1}">
      <dgm:prSet custT="1"/>
      <dgm:spPr/>
      <dgm:t>
        <a:bodyPr/>
        <a:lstStyle/>
        <a:p>
          <a:r>
            <a:rPr lang="es-ES" sz="1700" b="1" dirty="0">
              <a:latin typeface="Altivo Light" panose="020B0000000000000000"/>
            </a:rPr>
            <a:t>Base Legal/Estrategia </a:t>
          </a:r>
          <a:r>
            <a:rPr lang="es-ES" sz="1400" dirty="0">
              <a:latin typeface="Arial "/>
            </a:rPr>
            <a:t>(no vigente/estrategia)</a:t>
          </a:r>
          <a:endParaRPr lang="es-GT" sz="1700" b="1" dirty="0">
            <a:latin typeface="Altivo Light" panose="020B0000000000000000"/>
          </a:endParaRPr>
        </a:p>
      </dgm:t>
    </dgm:pt>
    <dgm:pt modelId="{8D04FF6F-EB0E-456E-9E7B-D61FCDFC66A8}" type="parTrans" cxnId="{8B80F4EA-D27B-45CA-8822-00FBBAAC4195}">
      <dgm:prSet/>
      <dgm:spPr/>
      <dgm:t>
        <a:bodyPr/>
        <a:lstStyle/>
        <a:p>
          <a:endParaRPr lang="es-GT"/>
        </a:p>
      </dgm:t>
    </dgm:pt>
    <dgm:pt modelId="{5B1F8C0E-995E-4BEF-B398-7935223ECFD7}" type="sibTrans" cxnId="{8B80F4EA-D27B-45CA-8822-00FBBAAC4195}">
      <dgm:prSet/>
      <dgm:spPr/>
      <dgm:t>
        <a:bodyPr/>
        <a:lstStyle/>
        <a:p>
          <a:endParaRPr lang="es-GT"/>
        </a:p>
      </dgm:t>
    </dgm:pt>
    <dgm:pt modelId="{A4A1E0E9-9258-4F47-8B2B-FFDDE0AEB79C}" type="pres">
      <dgm:prSet presAssocID="{D5F4FF08-2EDC-4140-88C7-D0B09309D344}" presName="CompostProcess" presStyleCnt="0">
        <dgm:presLayoutVars>
          <dgm:dir/>
          <dgm:resizeHandles val="exact"/>
        </dgm:presLayoutVars>
      </dgm:prSet>
      <dgm:spPr/>
    </dgm:pt>
    <dgm:pt modelId="{8EB93DD4-3AC4-4619-8DD4-E82798273F85}" type="pres">
      <dgm:prSet presAssocID="{D5F4FF08-2EDC-4140-88C7-D0B09309D344}" presName="arrow" presStyleLbl="bgShp" presStyleIdx="0" presStyleCnt="1" custScaleX="117647" custLinFactNeighborX="5281" custLinFactNeighborY="19860"/>
      <dgm:spPr/>
    </dgm:pt>
    <dgm:pt modelId="{D96DF249-1EE3-4160-8612-92678EAA4834}" type="pres">
      <dgm:prSet presAssocID="{D5F4FF08-2EDC-4140-88C7-D0B09309D344}" presName="linearProcess" presStyleCnt="0"/>
      <dgm:spPr/>
    </dgm:pt>
    <dgm:pt modelId="{6EC922B3-77AB-4A84-9BD9-27B598A23A47}" type="pres">
      <dgm:prSet presAssocID="{3DCEB147-D9D9-4BB3-B875-A32967F0404E}" presName="textNode" presStyleLbl="node1" presStyleIdx="0" presStyleCnt="4">
        <dgm:presLayoutVars>
          <dgm:bulletEnabled val="1"/>
        </dgm:presLayoutVars>
      </dgm:prSet>
      <dgm:spPr/>
    </dgm:pt>
    <dgm:pt modelId="{EEB20E0B-459B-442F-8263-3A1D972E0F72}" type="pres">
      <dgm:prSet presAssocID="{629EF299-D7FC-4189-9147-01A2DB47299E}" presName="sibTrans" presStyleCnt="0"/>
      <dgm:spPr/>
    </dgm:pt>
    <dgm:pt modelId="{6455BED5-405D-4DA8-96FF-350A795060E7}" type="pres">
      <dgm:prSet presAssocID="{64F520CF-4430-4FB1-9248-2AE204E7648A}" presName="textNode" presStyleLbl="node1" presStyleIdx="1" presStyleCnt="4">
        <dgm:presLayoutVars>
          <dgm:bulletEnabled val="1"/>
        </dgm:presLayoutVars>
      </dgm:prSet>
      <dgm:spPr/>
    </dgm:pt>
    <dgm:pt modelId="{FF75016F-561D-45EA-8133-CB0FEAE3A99E}" type="pres">
      <dgm:prSet presAssocID="{25C673AA-F818-434E-A51D-76FAEA945123}" presName="sibTrans" presStyleCnt="0"/>
      <dgm:spPr/>
    </dgm:pt>
    <dgm:pt modelId="{815A05F1-7511-4C24-B149-604EF32356D1}" type="pres">
      <dgm:prSet presAssocID="{4DAEA867-8A95-4C5F-970A-50E6CE1936D1}" presName="textNode" presStyleLbl="node1" presStyleIdx="2" presStyleCnt="4" custLinFactNeighborY="0">
        <dgm:presLayoutVars>
          <dgm:bulletEnabled val="1"/>
        </dgm:presLayoutVars>
      </dgm:prSet>
      <dgm:spPr/>
    </dgm:pt>
    <dgm:pt modelId="{F842E916-8BCE-4790-B9BD-11C1276DF492}" type="pres">
      <dgm:prSet presAssocID="{5B1F8C0E-995E-4BEF-B398-7935223ECFD7}" presName="sibTrans" presStyleCnt="0"/>
      <dgm:spPr/>
    </dgm:pt>
    <dgm:pt modelId="{1B384DF5-21B5-4618-B2DC-B6526FDE6339}" type="pres">
      <dgm:prSet presAssocID="{AEA51E69-6964-4614-B961-D484A1660989}" presName="textNode" presStyleLbl="node1" presStyleIdx="3" presStyleCnt="4">
        <dgm:presLayoutVars>
          <dgm:bulletEnabled val="1"/>
        </dgm:presLayoutVars>
      </dgm:prSet>
      <dgm:spPr/>
    </dgm:pt>
  </dgm:ptLst>
  <dgm:cxnLst>
    <dgm:cxn modelId="{88871C14-305D-49EE-A8DA-A4972D3A2F68}" srcId="{D5F4FF08-2EDC-4140-88C7-D0B09309D344}" destId="{3DCEB147-D9D9-4BB3-B875-A32967F0404E}" srcOrd="0" destOrd="0" parTransId="{E4879561-EDB8-44A8-AD45-8130A6DC0ACF}" sibTransId="{629EF299-D7FC-4189-9147-01A2DB47299E}"/>
    <dgm:cxn modelId="{66A62E20-7628-4D04-84DE-DB73C04DAB11}" srcId="{D5F4FF08-2EDC-4140-88C7-D0B09309D344}" destId="{64F520CF-4430-4FB1-9248-2AE204E7648A}" srcOrd="1" destOrd="0" parTransId="{A686B5B1-E75D-4377-BB30-E436D6A59DD2}" sibTransId="{25C673AA-F818-434E-A51D-76FAEA945123}"/>
    <dgm:cxn modelId="{BA465A66-6E36-4C97-BA58-A55ED7A754F4}" type="presOf" srcId="{3DCEB147-D9D9-4BB3-B875-A32967F0404E}" destId="{6EC922B3-77AB-4A84-9BD9-27B598A23A47}" srcOrd="0" destOrd="0" presId="urn:microsoft.com/office/officeart/2005/8/layout/hProcess9"/>
    <dgm:cxn modelId="{53BA9951-5628-4240-AC03-8935C8362B41}" srcId="{D5F4FF08-2EDC-4140-88C7-D0B09309D344}" destId="{AEA51E69-6964-4614-B961-D484A1660989}" srcOrd="3" destOrd="0" parTransId="{4FF29F71-E32F-4226-A669-202FC837A494}" sibTransId="{7439766E-0CC5-4016-8706-F872ACBC8A15}"/>
    <dgm:cxn modelId="{37AA6E58-8FFB-4953-B36F-139F2B58C83E}" type="presOf" srcId="{64F520CF-4430-4FB1-9248-2AE204E7648A}" destId="{6455BED5-405D-4DA8-96FF-350A795060E7}" srcOrd="0" destOrd="0" presId="urn:microsoft.com/office/officeart/2005/8/layout/hProcess9"/>
    <dgm:cxn modelId="{7E114986-F7C5-41BA-9560-39EB2EB1E9E5}" type="presOf" srcId="{D5F4FF08-2EDC-4140-88C7-D0B09309D344}" destId="{A4A1E0E9-9258-4F47-8B2B-FFDDE0AEB79C}" srcOrd="0" destOrd="0" presId="urn:microsoft.com/office/officeart/2005/8/layout/hProcess9"/>
    <dgm:cxn modelId="{8B80F4EA-D27B-45CA-8822-00FBBAAC4195}" srcId="{D5F4FF08-2EDC-4140-88C7-D0B09309D344}" destId="{4DAEA867-8A95-4C5F-970A-50E6CE1936D1}" srcOrd="2" destOrd="0" parTransId="{8D04FF6F-EB0E-456E-9E7B-D61FCDFC66A8}" sibTransId="{5B1F8C0E-995E-4BEF-B398-7935223ECFD7}"/>
    <dgm:cxn modelId="{75A57FEF-2DC1-4211-A44C-B83D10506B56}" type="presOf" srcId="{4DAEA867-8A95-4C5F-970A-50E6CE1936D1}" destId="{815A05F1-7511-4C24-B149-604EF32356D1}" srcOrd="0" destOrd="0" presId="urn:microsoft.com/office/officeart/2005/8/layout/hProcess9"/>
    <dgm:cxn modelId="{6CB2E1FA-DB62-4ECC-ACD4-30D9EF929243}" type="presOf" srcId="{AEA51E69-6964-4614-B961-D484A1660989}" destId="{1B384DF5-21B5-4618-B2DC-B6526FDE6339}" srcOrd="0" destOrd="0" presId="urn:microsoft.com/office/officeart/2005/8/layout/hProcess9"/>
    <dgm:cxn modelId="{3ADD2B3D-435D-4420-BC82-B7876E57E0BB}" type="presParOf" srcId="{A4A1E0E9-9258-4F47-8B2B-FFDDE0AEB79C}" destId="{8EB93DD4-3AC4-4619-8DD4-E82798273F85}" srcOrd="0" destOrd="0" presId="urn:microsoft.com/office/officeart/2005/8/layout/hProcess9"/>
    <dgm:cxn modelId="{48183FCF-B4F7-4D6B-93D0-1D1355DC1C13}" type="presParOf" srcId="{A4A1E0E9-9258-4F47-8B2B-FFDDE0AEB79C}" destId="{D96DF249-1EE3-4160-8612-92678EAA4834}" srcOrd="1" destOrd="0" presId="urn:microsoft.com/office/officeart/2005/8/layout/hProcess9"/>
    <dgm:cxn modelId="{8E0B9880-C6C8-4B17-95D4-A8DCD02708C3}" type="presParOf" srcId="{D96DF249-1EE3-4160-8612-92678EAA4834}" destId="{6EC922B3-77AB-4A84-9BD9-27B598A23A47}" srcOrd="0" destOrd="0" presId="urn:microsoft.com/office/officeart/2005/8/layout/hProcess9"/>
    <dgm:cxn modelId="{D1458E26-EB8D-4675-B87F-9E1FB1F69BC6}" type="presParOf" srcId="{D96DF249-1EE3-4160-8612-92678EAA4834}" destId="{EEB20E0B-459B-442F-8263-3A1D972E0F72}" srcOrd="1" destOrd="0" presId="urn:microsoft.com/office/officeart/2005/8/layout/hProcess9"/>
    <dgm:cxn modelId="{21833E28-275A-4E77-BD0E-3646B467E77A}" type="presParOf" srcId="{D96DF249-1EE3-4160-8612-92678EAA4834}" destId="{6455BED5-405D-4DA8-96FF-350A795060E7}" srcOrd="2" destOrd="0" presId="urn:microsoft.com/office/officeart/2005/8/layout/hProcess9"/>
    <dgm:cxn modelId="{AF28DE46-71C6-4953-9351-8305D477B5D4}" type="presParOf" srcId="{D96DF249-1EE3-4160-8612-92678EAA4834}" destId="{FF75016F-561D-45EA-8133-CB0FEAE3A99E}" srcOrd="3" destOrd="0" presId="urn:microsoft.com/office/officeart/2005/8/layout/hProcess9"/>
    <dgm:cxn modelId="{39D0F282-A84E-4AF3-9E5F-2ADEC17423C9}" type="presParOf" srcId="{D96DF249-1EE3-4160-8612-92678EAA4834}" destId="{815A05F1-7511-4C24-B149-604EF32356D1}" srcOrd="4" destOrd="0" presId="urn:microsoft.com/office/officeart/2005/8/layout/hProcess9"/>
    <dgm:cxn modelId="{D6523389-6098-4BEB-A2C4-D109DE0134DA}" type="presParOf" srcId="{D96DF249-1EE3-4160-8612-92678EAA4834}" destId="{F842E916-8BCE-4790-B9BD-11C1276DF492}" srcOrd="5" destOrd="0" presId="urn:microsoft.com/office/officeart/2005/8/layout/hProcess9"/>
    <dgm:cxn modelId="{0B8A8062-C307-47A2-8B4B-DEF350DFD4B4}" type="presParOf" srcId="{D96DF249-1EE3-4160-8612-92678EAA4834}" destId="{1B384DF5-21B5-4618-B2DC-B6526FDE6339}"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7D239C-35B9-47EB-8327-0590F67D1E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GT"/>
        </a:p>
      </dgm:t>
    </dgm:pt>
    <dgm:pt modelId="{091775D4-9072-4177-98F1-A34AC4D11330}">
      <dgm:prSet phldrT="[Texto]"/>
      <dgm:spPr/>
      <dgm:t>
        <a:bodyPr/>
        <a:lstStyle/>
        <a:p>
          <a:r>
            <a:rPr lang="es-MX" dirty="0">
              <a:latin typeface="Altivo Light" panose="020B0000000000000000"/>
            </a:rPr>
            <a:t>Nos permitirá visualizar:</a:t>
          </a:r>
          <a:endParaRPr lang="es-GT" dirty="0">
            <a:latin typeface="Altivo Light" panose="020B0000000000000000"/>
          </a:endParaRPr>
        </a:p>
      </dgm:t>
    </dgm:pt>
    <dgm:pt modelId="{EDD4D421-3BAE-4622-B1A8-BF745B494D2F}" type="parTrans" cxnId="{937F95BF-DE31-4AB8-A147-78A5CC85BAA2}">
      <dgm:prSet/>
      <dgm:spPr/>
      <dgm:t>
        <a:bodyPr/>
        <a:lstStyle/>
        <a:p>
          <a:endParaRPr lang="es-GT"/>
        </a:p>
      </dgm:t>
    </dgm:pt>
    <dgm:pt modelId="{B5908F4B-80F9-459C-9ECE-700A9F95BA91}" type="sibTrans" cxnId="{937F95BF-DE31-4AB8-A147-78A5CC85BAA2}">
      <dgm:prSet/>
      <dgm:spPr/>
      <dgm:t>
        <a:bodyPr/>
        <a:lstStyle/>
        <a:p>
          <a:endParaRPr lang="es-GT"/>
        </a:p>
      </dgm:t>
    </dgm:pt>
    <dgm:pt modelId="{4BBD63CC-F840-4345-8C84-83CC0E246C8B}">
      <dgm:prSet phldrT="[Texto]"/>
      <dgm:spPr/>
      <dgm:t>
        <a:bodyPr/>
        <a:lstStyle/>
        <a:p>
          <a:pPr algn="l"/>
          <a:r>
            <a:rPr lang="es-MX" dirty="0">
              <a:latin typeface="Altivo Light" panose="020B0000000000000000"/>
            </a:rPr>
            <a:t>Que funciones no se cumplen y el motivo. </a:t>
          </a:r>
          <a:endParaRPr lang="es-GT" dirty="0">
            <a:latin typeface="Altivo Light" panose="020B0000000000000000"/>
          </a:endParaRPr>
        </a:p>
      </dgm:t>
    </dgm:pt>
    <dgm:pt modelId="{FC5C8658-5C2C-4217-A77E-B9B15F3CA892}" type="parTrans" cxnId="{81F1050C-037F-4862-BCB0-C89AE35AD36B}">
      <dgm:prSet/>
      <dgm:spPr/>
      <dgm:t>
        <a:bodyPr/>
        <a:lstStyle/>
        <a:p>
          <a:endParaRPr lang="es-GT"/>
        </a:p>
      </dgm:t>
    </dgm:pt>
    <dgm:pt modelId="{1F08D20D-6B60-47F3-874C-AC1F172F2EED}" type="sibTrans" cxnId="{81F1050C-037F-4862-BCB0-C89AE35AD36B}">
      <dgm:prSet/>
      <dgm:spPr/>
      <dgm:t>
        <a:bodyPr/>
        <a:lstStyle/>
        <a:p>
          <a:endParaRPr lang="es-GT"/>
        </a:p>
      </dgm:t>
    </dgm:pt>
    <dgm:pt modelId="{65AFA5C9-A4D4-4971-9359-F8872EBD0571}">
      <dgm:prSet phldrT="[Texto]"/>
      <dgm:spPr/>
      <dgm:t>
        <a:bodyPr/>
        <a:lstStyle/>
        <a:p>
          <a:pPr algn="l"/>
          <a:r>
            <a:rPr lang="es-MX" dirty="0">
              <a:latin typeface="Altivo Light" panose="020B0000000000000000"/>
            </a:rPr>
            <a:t>Funciones que deben ser actualizadas o suprimidas.</a:t>
          </a:r>
          <a:endParaRPr lang="es-GT" dirty="0">
            <a:latin typeface="Altivo Light" panose="020B0000000000000000"/>
          </a:endParaRPr>
        </a:p>
      </dgm:t>
    </dgm:pt>
    <dgm:pt modelId="{18DB837A-ACEE-46B3-8EAC-C6C3D1EAE7C2}" type="parTrans" cxnId="{C5AACA93-8763-4835-9667-C55B8E91E50F}">
      <dgm:prSet/>
      <dgm:spPr/>
      <dgm:t>
        <a:bodyPr/>
        <a:lstStyle/>
        <a:p>
          <a:endParaRPr lang="es-GT"/>
        </a:p>
      </dgm:t>
    </dgm:pt>
    <dgm:pt modelId="{D4505C48-735E-4633-B9F8-23432C709F93}" type="sibTrans" cxnId="{C5AACA93-8763-4835-9667-C55B8E91E50F}">
      <dgm:prSet/>
      <dgm:spPr/>
      <dgm:t>
        <a:bodyPr/>
        <a:lstStyle/>
        <a:p>
          <a:endParaRPr lang="es-GT"/>
        </a:p>
      </dgm:t>
    </dgm:pt>
    <dgm:pt modelId="{CC107647-9E48-49CD-85A7-62A6221DF15E}">
      <dgm:prSet phldrT="[Texto]"/>
      <dgm:spPr/>
      <dgm:t>
        <a:bodyPr/>
        <a:lstStyle/>
        <a:p>
          <a:pPr algn="l"/>
          <a:endParaRPr lang="es-GT" dirty="0"/>
        </a:p>
      </dgm:t>
    </dgm:pt>
    <dgm:pt modelId="{E295BD09-8A5B-4EA4-807E-C65E674CBA9C}" type="parTrans" cxnId="{C20EE98C-35E2-442F-878D-E88F3D1A2682}">
      <dgm:prSet/>
      <dgm:spPr/>
      <dgm:t>
        <a:bodyPr/>
        <a:lstStyle/>
        <a:p>
          <a:endParaRPr lang="es-GT"/>
        </a:p>
      </dgm:t>
    </dgm:pt>
    <dgm:pt modelId="{E39EF186-E143-4484-A945-A12CF6192AEC}" type="sibTrans" cxnId="{C20EE98C-35E2-442F-878D-E88F3D1A2682}">
      <dgm:prSet/>
      <dgm:spPr/>
      <dgm:t>
        <a:bodyPr/>
        <a:lstStyle/>
        <a:p>
          <a:endParaRPr lang="es-GT"/>
        </a:p>
      </dgm:t>
    </dgm:pt>
    <dgm:pt modelId="{87A93F4D-AA97-4D24-98D3-5DE3C2275ABF}">
      <dgm:prSet phldrT="[Texto]"/>
      <dgm:spPr/>
      <dgm:t>
        <a:bodyPr/>
        <a:lstStyle/>
        <a:p>
          <a:pPr algn="l"/>
          <a:r>
            <a:rPr lang="es-MX" dirty="0">
              <a:latin typeface="Altivo Light" panose="020B0000000000000000"/>
            </a:rPr>
            <a:t>Analizar la conveniencia de mantener las funciones actuales o desarrollar nuevas</a:t>
          </a:r>
          <a:endParaRPr lang="es-GT" dirty="0">
            <a:latin typeface="Altivo Light" panose="020B0000000000000000"/>
          </a:endParaRPr>
        </a:p>
      </dgm:t>
    </dgm:pt>
    <dgm:pt modelId="{7C30FC88-AD4A-4B49-A9DF-AB598401360D}" type="parTrans" cxnId="{3ACA5895-37AD-4F26-B1D6-BDEFF460F7AB}">
      <dgm:prSet/>
      <dgm:spPr/>
      <dgm:t>
        <a:bodyPr/>
        <a:lstStyle/>
        <a:p>
          <a:endParaRPr lang="es-GT"/>
        </a:p>
      </dgm:t>
    </dgm:pt>
    <dgm:pt modelId="{64B3B3E7-AE8B-4917-8630-55D50697C3E4}" type="sibTrans" cxnId="{3ACA5895-37AD-4F26-B1D6-BDEFF460F7AB}">
      <dgm:prSet/>
      <dgm:spPr/>
      <dgm:t>
        <a:bodyPr/>
        <a:lstStyle/>
        <a:p>
          <a:endParaRPr lang="es-GT"/>
        </a:p>
      </dgm:t>
    </dgm:pt>
    <dgm:pt modelId="{20BAA09D-61FF-46D6-8B7C-80BF8D0DBEFC}" type="pres">
      <dgm:prSet presAssocID="{357D239C-35B9-47EB-8327-0590F67D1EDF}" presName="Name0" presStyleCnt="0">
        <dgm:presLayoutVars>
          <dgm:dir/>
          <dgm:animLvl val="lvl"/>
          <dgm:resizeHandles val="exact"/>
        </dgm:presLayoutVars>
      </dgm:prSet>
      <dgm:spPr/>
    </dgm:pt>
    <dgm:pt modelId="{236C1D0D-CEB9-4623-9BA1-CD4FFAC27036}" type="pres">
      <dgm:prSet presAssocID="{091775D4-9072-4177-98F1-A34AC4D11330}" presName="composite" presStyleCnt="0"/>
      <dgm:spPr/>
    </dgm:pt>
    <dgm:pt modelId="{634C9C60-B18C-4961-B798-6FDFCF3DBA84}" type="pres">
      <dgm:prSet presAssocID="{091775D4-9072-4177-98F1-A34AC4D11330}" presName="parTx" presStyleLbl="alignNode1" presStyleIdx="0" presStyleCnt="1">
        <dgm:presLayoutVars>
          <dgm:chMax val="0"/>
          <dgm:chPref val="0"/>
          <dgm:bulletEnabled val="1"/>
        </dgm:presLayoutVars>
      </dgm:prSet>
      <dgm:spPr/>
    </dgm:pt>
    <dgm:pt modelId="{94695328-1A6E-471A-A1F6-DBB51CE5C68F}" type="pres">
      <dgm:prSet presAssocID="{091775D4-9072-4177-98F1-A34AC4D11330}" presName="desTx" presStyleLbl="alignAccFollowNode1" presStyleIdx="0" presStyleCnt="1" custLinFactNeighborX="40270" custLinFactNeighborY="-1013">
        <dgm:presLayoutVars>
          <dgm:bulletEnabled val="1"/>
        </dgm:presLayoutVars>
      </dgm:prSet>
      <dgm:spPr/>
    </dgm:pt>
  </dgm:ptLst>
  <dgm:cxnLst>
    <dgm:cxn modelId="{81F1050C-037F-4862-BCB0-C89AE35AD36B}" srcId="{091775D4-9072-4177-98F1-A34AC4D11330}" destId="{4BBD63CC-F840-4345-8C84-83CC0E246C8B}" srcOrd="0" destOrd="0" parTransId="{FC5C8658-5C2C-4217-A77E-B9B15F3CA892}" sibTransId="{1F08D20D-6B60-47F3-874C-AC1F172F2EED}"/>
    <dgm:cxn modelId="{A962E951-5580-4D84-A766-74C7199F9268}" type="presOf" srcId="{87A93F4D-AA97-4D24-98D3-5DE3C2275ABF}" destId="{94695328-1A6E-471A-A1F6-DBB51CE5C68F}" srcOrd="0" destOrd="2" presId="urn:microsoft.com/office/officeart/2005/8/layout/hList1"/>
    <dgm:cxn modelId="{C20EE98C-35E2-442F-878D-E88F3D1A2682}" srcId="{091775D4-9072-4177-98F1-A34AC4D11330}" destId="{CC107647-9E48-49CD-85A7-62A6221DF15E}" srcOrd="3" destOrd="0" parTransId="{E295BD09-8A5B-4EA4-807E-C65E674CBA9C}" sibTransId="{E39EF186-E143-4484-A945-A12CF6192AEC}"/>
    <dgm:cxn modelId="{C5AACA93-8763-4835-9667-C55B8E91E50F}" srcId="{091775D4-9072-4177-98F1-A34AC4D11330}" destId="{65AFA5C9-A4D4-4971-9359-F8872EBD0571}" srcOrd="1" destOrd="0" parTransId="{18DB837A-ACEE-46B3-8EAC-C6C3D1EAE7C2}" sibTransId="{D4505C48-735E-4633-B9F8-23432C709F93}"/>
    <dgm:cxn modelId="{3ACA5895-37AD-4F26-B1D6-BDEFF460F7AB}" srcId="{091775D4-9072-4177-98F1-A34AC4D11330}" destId="{87A93F4D-AA97-4D24-98D3-5DE3C2275ABF}" srcOrd="2" destOrd="0" parTransId="{7C30FC88-AD4A-4B49-A9DF-AB598401360D}" sibTransId="{64B3B3E7-AE8B-4917-8630-55D50697C3E4}"/>
    <dgm:cxn modelId="{6701E4AD-4631-4E25-9BA0-D4015C955743}" type="presOf" srcId="{CC107647-9E48-49CD-85A7-62A6221DF15E}" destId="{94695328-1A6E-471A-A1F6-DBB51CE5C68F}" srcOrd="0" destOrd="3" presId="urn:microsoft.com/office/officeart/2005/8/layout/hList1"/>
    <dgm:cxn modelId="{881F3EAE-683E-4BD0-9FF9-4C7E42815602}" type="presOf" srcId="{4BBD63CC-F840-4345-8C84-83CC0E246C8B}" destId="{94695328-1A6E-471A-A1F6-DBB51CE5C68F}" srcOrd="0" destOrd="0" presId="urn:microsoft.com/office/officeart/2005/8/layout/hList1"/>
    <dgm:cxn modelId="{937F95BF-DE31-4AB8-A147-78A5CC85BAA2}" srcId="{357D239C-35B9-47EB-8327-0590F67D1EDF}" destId="{091775D4-9072-4177-98F1-A34AC4D11330}" srcOrd="0" destOrd="0" parTransId="{EDD4D421-3BAE-4622-B1A8-BF745B494D2F}" sibTransId="{B5908F4B-80F9-459C-9ECE-700A9F95BA91}"/>
    <dgm:cxn modelId="{8BE579CA-E6BF-4C41-9F79-EEDA975E2912}" type="presOf" srcId="{357D239C-35B9-47EB-8327-0590F67D1EDF}" destId="{20BAA09D-61FF-46D6-8B7C-80BF8D0DBEFC}" srcOrd="0" destOrd="0" presId="urn:microsoft.com/office/officeart/2005/8/layout/hList1"/>
    <dgm:cxn modelId="{A28BC6CE-F1BC-4DF4-BCA1-F84F79C0DE26}" type="presOf" srcId="{091775D4-9072-4177-98F1-A34AC4D11330}" destId="{634C9C60-B18C-4961-B798-6FDFCF3DBA84}" srcOrd="0" destOrd="0" presId="urn:microsoft.com/office/officeart/2005/8/layout/hList1"/>
    <dgm:cxn modelId="{831FF1E4-4DCA-445C-BAD0-AA246764275C}" type="presOf" srcId="{65AFA5C9-A4D4-4971-9359-F8872EBD0571}" destId="{94695328-1A6E-471A-A1F6-DBB51CE5C68F}" srcOrd="0" destOrd="1" presId="urn:microsoft.com/office/officeart/2005/8/layout/hList1"/>
    <dgm:cxn modelId="{AE8096CF-179C-48F1-AD61-B8BF53EE5CBE}" type="presParOf" srcId="{20BAA09D-61FF-46D6-8B7C-80BF8D0DBEFC}" destId="{236C1D0D-CEB9-4623-9BA1-CD4FFAC27036}" srcOrd="0" destOrd="0" presId="urn:microsoft.com/office/officeart/2005/8/layout/hList1"/>
    <dgm:cxn modelId="{A366C3D0-4361-4DCE-B7D9-29AC08A9DDA4}" type="presParOf" srcId="{236C1D0D-CEB9-4623-9BA1-CD4FFAC27036}" destId="{634C9C60-B18C-4961-B798-6FDFCF3DBA84}" srcOrd="0" destOrd="0" presId="urn:microsoft.com/office/officeart/2005/8/layout/hList1"/>
    <dgm:cxn modelId="{6A0FFD73-13D8-41C5-943F-62C2A7582198}" type="presParOf" srcId="{236C1D0D-CEB9-4623-9BA1-CD4FFAC27036}" destId="{94695328-1A6E-471A-A1F6-DBB51CE5C68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BCDFD1-EBB1-43E7-975F-2024CFC697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GT"/>
        </a:p>
      </dgm:t>
    </dgm:pt>
    <dgm:pt modelId="{3B641F30-B3EC-43A1-91AB-4908034E2C46}">
      <dgm:prSet phldrT="[Texto]" custT="1"/>
      <dgm:spPr/>
      <dgm:t>
        <a:bodyPr/>
        <a:lstStyle/>
        <a:p>
          <a:r>
            <a:rPr lang="es-ES" sz="2400" dirty="0">
              <a:latin typeface="Altivo Light" panose="020B0000000000000000"/>
            </a:rPr>
            <a:t>Se suprime </a:t>
          </a:r>
          <a:endParaRPr lang="es-GT" sz="2400" dirty="0">
            <a:latin typeface="Altivo Light" panose="020B0000000000000000"/>
          </a:endParaRPr>
        </a:p>
      </dgm:t>
    </dgm:pt>
    <dgm:pt modelId="{7B54AD5E-681E-4FE7-924B-473E65A66A74}" type="parTrans" cxnId="{2BE84523-8DC3-4FBC-A57E-DA214EECF73F}">
      <dgm:prSet/>
      <dgm:spPr/>
      <dgm:t>
        <a:bodyPr/>
        <a:lstStyle/>
        <a:p>
          <a:endParaRPr lang="es-GT"/>
        </a:p>
      </dgm:t>
    </dgm:pt>
    <dgm:pt modelId="{B4AB4F11-44FD-4A2D-A4C1-7562093549DC}" type="sibTrans" cxnId="{2BE84523-8DC3-4FBC-A57E-DA214EECF73F}">
      <dgm:prSet/>
      <dgm:spPr/>
      <dgm:t>
        <a:bodyPr/>
        <a:lstStyle/>
        <a:p>
          <a:endParaRPr lang="es-GT"/>
        </a:p>
      </dgm:t>
    </dgm:pt>
    <dgm:pt modelId="{4B86B933-15E6-462D-9F94-0BCA1FF94420}">
      <dgm:prSet phldrT="[Texto]" custT="1"/>
      <dgm:spPr/>
      <dgm:t>
        <a:bodyPr/>
        <a:lstStyle/>
        <a:p>
          <a:r>
            <a:rPr lang="es-ES" sz="2400" dirty="0">
              <a:latin typeface="Altivo Light" panose="020B0000000000000000"/>
            </a:rPr>
            <a:t>Se modifica</a:t>
          </a:r>
          <a:endParaRPr lang="es-GT" sz="2400" dirty="0">
            <a:latin typeface="Altivo Light" panose="020B0000000000000000"/>
          </a:endParaRPr>
        </a:p>
      </dgm:t>
    </dgm:pt>
    <dgm:pt modelId="{BD131A70-D065-486D-8B9E-EE5CDB339777}" type="parTrans" cxnId="{7F4008DA-704A-4B7F-A08E-46191BD7AE80}">
      <dgm:prSet/>
      <dgm:spPr/>
      <dgm:t>
        <a:bodyPr/>
        <a:lstStyle/>
        <a:p>
          <a:endParaRPr lang="es-GT"/>
        </a:p>
      </dgm:t>
    </dgm:pt>
    <dgm:pt modelId="{6987EDDE-A102-469A-A2EB-9DAA62C867B7}" type="sibTrans" cxnId="{7F4008DA-704A-4B7F-A08E-46191BD7AE80}">
      <dgm:prSet/>
      <dgm:spPr/>
      <dgm:t>
        <a:bodyPr/>
        <a:lstStyle/>
        <a:p>
          <a:endParaRPr lang="es-GT"/>
        </a:p>
      </dgm:t>
    </dgm:pt>
    <dgm:pt modelId="{578425CC-E85E-46F0-8A74-FD4CA1103BF5}">
      <dgm:prSet phldrT="[Texto]" custT="1"/>
      <dgm:spPr/>
      <dgm:t>
        <a:bodyPr/>
        <a:lstStyle/>
        <a:p>
          <a:r>
            <a:rPr lang="es-ES" sz="2400" dirty="0">
              <a:latin typeface="Altivo Light" panose="020B0000000000000000"/>
            </a:rPr>
            <a:t>*Observación:</a:t>
          </a:r>
        </a:p>
      </dgm:t>
    </dgm:pt>
    <dgm:pt modelId="{E14D2CF0-E7EF-422A-B486-77A3F07EFF0E}" type="sibTrans" cxnId="{993C3979-EAE8-460E-B5A0-48F007759A18}">
      <dgm:prSet/>
      <dgm:spPr/>
      <dgm:t>
        <a:bodyPr/>
        <a:lstStyle/>
        <a:p>
          <a:endParaRPr lang="es-GT"/>
        </a:p>
      </dgm:t>
    </dgm:pt>
    <dgm:pt modelId="{AC6DFBC0-2709-4DDE-850B-FEC920FC7AC5}" type="parTrans" cxnId="{993C3979-EAE8-460E-B5A0-48F007759A18}">
      <dgm:prSet/>
      <dgm:spPr/>
      <dgm:t>
        <a:bodyPr/>
        <a:lstStyle/>
        <a:p>
          <a:endParaRPr lang="es-GT"/>
        </a:p>
      </dgm:t>
    </dgm:pt>
    <dgm:pt modelId="{35DD9A99-DB65-4C7A-BE2F-5114898571E5}" type="pres">
      <dgm:prSet presAssocID="{A4BCDFD1-EBB1-43E7-975F-2024CFC69736}" presName="Name0" presStyleCnt="0">
        <dgm:presLayoutVars>
          <dgm:dir/>
          <dgm:resizeHandles val="exact"/>
        </dgm:presLayoutVars>
      </dgm:prSet>
      <dgm:spPr/>
    </dgm:pt>
    <dgm:pt modelId="{F1C6400F-78D6-43FD-8139-183939BF62D5}" type="pres">
      <dgm:prSet presAssocID="{3B641F30-B3EC-43A1-91AB-4908034E2C46}" presName="node" presStyleLbl="node1" presStyleIdx="0" presStyleCnt="3">
        <dgm:presLayoutVars>
          <dgm:bulletEnabled val="1"/>
        </dgm:presLayoutVars>
      </dgm:prSet>
      <dgm:spPr/>
    </dgm:pt>
    <dgm:pt modelId="{0036466B-7949-4283-BA35-4C70BE56E040}" type="pres">
      <dgm:prSet presAssocID="{B4AB4F11-44FD-4A2D-A4C1-7562093549DC}" presName="sibTrans" presStyleCnt="0"/>
      <dgm:spPr/>
    </dgm:pt>
    <dgm:pt modelId="{782F87BE-99EC-4E7F-B2CF-995D0C435F1F}" type="pres">
      <dgm:prSet presAssocID="{4B86B933-15E6-462D-9F94-0BCA1FF94420}" presName="node" presStyleLbl="node1" presStyleIdx="1" presStyleCnt="3" custLinFactNeighborX="12608">
        <dgm:presLayoutVars>
          <dgm:bulletEnabled val="1"/>
        </dgm:presLayoutVars>
      </dgm:prSet>
      <dgm:spPr/>
    </dgm:pt>
    <dgm:pt modelId="{855E5B3C-3BE3-41CF-8735-78242CD2BAF7}" type="pres">
      <dgm:prSet presAssocID="{6987EDDE-A102-469A-A2EB-9DAA62C867B7}" presName="sibTrans" presStyleCnt="0"/>
      <dgm:spPr/>
    </dgm:pt>
    <dgm:pt modelId="{9FF3D270-228A-4FA3-B596-D33D1FDB8513}" type="pres">
      <dgm:prSet presAssocID="{578425CC-E85E-46F0-8A74-FD4CA1103BF5}" presName="node" presStyleLbl="node1" presStyleIdx="2" presStyleCnt="3">
        <dgm:presLayoutVars>
          <dgm:bulletEnabled val="1"/>
        </dgm:presLayoutVars>
      </dgm:prSet>
      <dgm:spPr/>
    </dgm:pt>
  </dgm:ptLst>
  <dgm:cxnLst>
    <dgm:cxn modelId="{2BE84523-8DC3-4FBC-A57E-DA214EECF73F}" srcId="{A4BCDFD1-EBB1-43E7-975F-2024CFC69736}" destId="{3B641F30-B3EC-43A1-91AB-4908034E2C46}" srcOrd="0" destOrd="0" parTransId="{7B54AD5E-681E-4FE7-924B-473E65A66A74}" sibTransId="{B4AB4F11-44FD-4A2D-A4C1-7562093549DC}"/>
    <dgm:cxn modelId="{CE3AA73A-E96C-4EFE-AA24-EDAE238B5303}" type="presOf" srcId="{578425CC-E85E-46F0-8A74-FD4CA1103BF5}" destId="{9FF3D270-228A-4FA3-B596-D33D1FDB8513}" srcOrd="0" destOrd="0" presId="urn:microsoft.com/office/officeart/2005/8/layout/hList6"/>
    <dgm:cxn modelId="{8CB55C68-154F-4A30-8914-E4AABF872FBB}" type="presOf" srcId="{4B86B933-15E6-462D-9F94-0BCA1FF94420}" destId="{782F87BE-99EC-4E7F-B2CF-995D0C435F1F}" srcOrd="0" destOrd="0" presId="urn:microsoft.com/office/officeart/2005/8/layout/hList6"/>
    <dgm:cxn modelId="{36896549-0D4F-46C2-8D0E-4E849D343F85}" type="presOf" srcId="{3B641F30-B3EC-43A1-91AB-4908034E2C46}" destId="{F1C6400F-78D6-43FD-8139-183939BF62D5}" srcOrd="0" destOrd="0" presId="urn:microsoft.com/office/officeart/2005/8/layout/hList6"/>
    <dgm:cxn modelId="{993C3979-EAE8-460E-B5A0-48F007759A18}" srcId="{A4BCDFD1-EBB1-43E7-975F-2024CFC69736}" destId="{578425CC-E85E-46F0-8A74-FD4CA1103BF5}" srcOrd="2" destOrd="0" parTransId="{AC6DFBC0-2709-4DDE-850B-FEC920FC7AC5}" sibTransId="{E14D2CF0-E7EF-422A-B486-77A3F07EFF0E}"/>
    <dgm:cxn modelId="{E33B01AA-BA86-4F8B-B02A-4A3159094ABE}" type="presOf" srcId="{A4BCDFD1-EBB1-43E7-975F-2024CFC69736}" destId="{35DD9A99-DB65-4C7A-BE2F-5114898571E5}" srcOrd="0" destOrd="0" presId="urn:microsoft.com/office/officeart/2005/8/layout/hList6"/>
    <dgm:cxn modelId="{7F4008DA-704A-4B7F-A08E-46191BD7AE80}" srcId="{A4BCDFD1-EBB1-43E7-975F-2024CFC69736}" destId="{4B86B933-15E6-462D-9F94-0BCA1FF94420}" srcOrd="1" destOrd="0" parTransId="{BD131A70-D065-486D-8B9E-EE5CDB339777}" sibTransId="{6987EDDE-A102-469A-A2EB-9DAA62C867B7}"/>
    <dgm:cxn modelId="{ABF22944-9ED2-4581-8CC2-D5EF4235D8EA}" type="presParOf" srcId="{35DD9A99-DB65-4C7A-BE2F-5114898571E5}" destId="{F1C6400F-78D6-43FD-8139-183939BF62D5}" srcOrd="0" destOrd="0" presId="urn:microsoft.com/office/officeart/2005/8/layout/hList6"/>
    <dgm:cxn modelId="{F3F1922A-FBDE-4800-B44F-D2676730AD33}" type="presParOf" srcId="{35DD9A99-DB65-4C7A-BE2F-5114898571E5}" destId="{0036466B-7949-4283-BA35-4C70BE56E040}" srcOrd="1" destOrd="0" presId="urn:microsoft.com/office/officeart/2005/8/layout/hList6"/>
    <dgm:cxn modelId="{56665F35-2924-4BDB-B583-B6D6692C293F}" type="presParOf" srcId="{35DD9A99-DB65-4C7A-BE2F-5114898571E5}" destId="{782F87BE-99EC-4E7F-B2CF-995D0C435F1F}" srcOrd="2" destOrd="0" presId="urn:microsoft.com/office/officeart/2005/8/layout/hList6"/>
    <dgm:cxn modelId="{2D20E89B-AB89-4FED-B0A7-F974383A0B91}" type="presParOf" srcId="{35DD9A99-DB65-4C7A-BE2F-5114898571E5}" destId="{855E5B3C-3BE3-41CF-8735-78242CD2BAF7}" srcOrd="3" destOrd="0" presId="urn:microsoft.com/office/officeart/2005/8/layout/hList6"/>
    <dgm:cxn modelId="{D055DDCD-7FE9-4429-BF0B-09D4443804CD}" type="presParOf" srcId="{35DD9A99-DB65-4C7A-BE2F-5114898571E5}" destId="{9FF3D270-228A-4FA3-B596-D33D1FDB851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7D239C-35B9-47EB-8327-0590F67D1E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GT"/>
        </a:p>
      </dgm:t>
    </dgm:pt>
    <dgm:pt modelId="{091775D4-9072-4177-98F1-A34AC4D11330}">
      <dgm:prSet phldrT="[Texto]"/>
      <dgm:spPr/>
      <dgm:t>
        <a:bodyPr/>
        <a:lstStyle/>
        <a:p>
          <a:r>
            <a:rPr lang="es-MX" dirty="0">
              <a:latin typeface="Altivo Light" panose="020B0000000000000000"/>
            </a:rPr>
            <a:t>Nos permitirá determinar:</a:t>
          </a:r>
          <a:endParaRPr lang="es-GT" dirty="0">
            <a:latin typeface="Altivo Light" panose="020B0000000000000000"/>
          </a:endParaRPr>
        </a:p>
      </dgm:t>
    </dgm:pt>
    <dgm:pt modelId="{EDD4D421-3BAE-4622-B1A8-BF745B494D2F}" type="parTrans" cxnId="{937F95BF-DE31-4AB8-A147-78A5CC85BAA2}">
      <dgm:prSet/>
      <dgm:spPr/>
      <dgm:t>
        <a:bodyPr/>
        <a:lstStyle/>
        <a:p>
          <a:endParaRPr lang="es-GT"/>
        </a:p>
      </dgm:t>
    </dgm:pt>
    <dgm:pt modelId="{B5908F4B-80F9-459C-9ECE-700A9F95BA91}" type="sibTrans" cxnId="{937F95BF-DE31-4AB8-A147-78A5CC85BAA2}">
      <dgm:prSet/>
      <dgm:spPr/>
      <dgm:t>
        <a:bodyPr/>
        <a:lstStyle/>
        <a:p>
          <a:endParaRPr lang="es-GT"/>
        </a:p>
      </dgm:t>
    </dgm:pt>
    <dgm:pt modelId="{4BBD63CC-F840-4345-8C84-83CC0E246C8B}">
      <dgm:prSet phldrT="[Texto]"/>
      <dgm:spPr/>
      <dgm:t>
        <a:bodyPr/>
        <a:lstStyle/>
        <a:p>
          <a:r>
            <a:rPr lang="es-MX" dirty="0">
              <a:latin typeface="Altivo Light" panose="020B0000000000000000"/>
            </a:rPr>
            <a:t>Si es necesario modificar el Reglamento Orgánico Interno.</a:t>
          </a:r>
          <a:endParaRPr lang="es-GT" dirty="0">
            <a:latin typeface="Altivo Light" panose="020B0000000000000000"/>
          </a:endParaRPr>
        </a:p>
      </dgm:t>
    </dgm:pt>
    <dgm:pt modelId="{FC5C8658-5C2C-4217-A77E-B9B15F3CA892}" type="parTrans" cxnId="{81F1050C-037F-4862-BCB0-C89AE35AD36B}">
      <dgm:prSet/>
      <dgm:spPr/>
      <dgm:t>
        <a:bodyPr/>
        <a:lstStyle/>
        <a:p>
          <a:endParaRPr lang="es-GT"/>
        </a:p>
      </dgm:t>
    </dgm:pt>
    <dgm:pt modelId="{1F08D20D-6B60-47F3-874C-AC1F172F2EED}" type="sibTrans" cxnId="{81F1050C-037F-4862-BCB0-C89AE35AD36B}">
      <dgm:prSet/>
      <dgm:spPr/>
      <dgm:t>
        <a:bodyPr/>
        <a:lstStyle/>
        <a:p>
          <a:endParaRPr lang="es-GT"/>
        </a:p>
      </dgm:t>
    </dgm:pt>
    <dgm:pt modelId="{65AFA5C9-A4D4-4971-9359-F8872EBD0571}">
      <dgm:prSet phldrT="[Texto]"/>
      <dgm:spPr/>
      <dgm:t>
        <a:bodyPr/>
        <a:lstStyle/>
        <a:p>
          <a:r>
            <a:rPr lang="es-MX" dirty="0">
              <a:latin typeface="Altivo Light" panose="020B0000000000000000"/>
            </a:rPr>
            <a:t>Acciones a emprender en lo interno de la Institución para cumplir con el mandato legal.</a:t>
          </a:r>
          <a:endParaRPr lang="es-GT" dirty="0">
            <a:latin typeface="Altivo Light" panose="020B0000000000000000"/>
          </a:endParaRPr>
        </a:p>
      </dgm:t>
    </dgm:pt>
    <dgm:pt modelId="{18DB837A-ACEE-46B3-8EAC-C6C3D1EAE7C2}" type="parTrans" cxnId="{C5AACA93-8763-4835-9667-C55B8E91E50F}">
      <dgm:prSet/>
      <dgm:spPr/>
      <dgm:t>
        <a:bodyPr/>
        <a:lstStyle/>
        <a:p>
          <a:endParaRPr lang="es-GT"/>
        </a:p>
      </dgm:t>
    </dgm:pt>
    <dgm:pt modelId="{D4505C48-735E-4633-B9F8-23432C709F93}" type="sibTrans" cxnId="{C5AACA93-8763-4835-9667-C55B8E91E50F}">
      <dgm:prSet/>
      <dgm:spPr/>
      <dgm:t>
        <a:bodyPr/>
        <a:lstStyle/>
        <a:p>
          <a:endParaRPr lang="es-GT"/>
        </a:p>
      </dgm:t>
    </dgm:pt>
    <dgm:pt modelId="{CC107647-9E48-49CD-85A7-62A6221DF15E}">
      <dgm:prSet phldrT="[Texto]"/>
      <dgm:spPr/>
      <dgm:t>
        <a:bodyPr/>
        <a:lstStyle/>
        <a:p>
          <a:endParaRPr lang="es-GT" dirty="0"/>
        </a:p>
      </dgm:t>
    </dgm:pt>
    <dgm:pt modelId="{E295BD09-8A5B-4EA4-807E-C65E674CBA9C}" type="parTrans" cxnId="{C20EE98C-35E2-442F-878D-E88F3D1A2682}">
      <dgm:prSet/>
      <dgm:spPr/>
      <dgm:t>
        <a:bodyPr/>
        <a:lstStyle/>
        <a:p>
          <a:endParaRPr lang="es-GT"/>
        </a:p>
      </dgm:t>
    </dgm:pt>
    <dgm:pt modelId="{E39EF186-E143-4484-A945-A12CF6192AEC}" type="sibTrans" cxnId="{C20EE98C-35E2-442F-878D-E88F3D1A2682}">
      <dgm:prSet/>
      <dgm:spPr/>
      <dgm:t>
        <a:bodyPr/>
        <a:lstStyle/>
        <a:p>
          <a:endParaRPr lang="es-GT"/>
        </a:p>
      </dgm:t>
    </dgm:pt>
    <dgm:pt modelId="{20BAA09D-61FF-46D6-8B7C-80BF8D0DBEFC}" type="pres">
      <dgm:prSet presAssocID="{357D239C-35B9-47EB-8327-0590F67D1EDF}" presName="Name0" presStyleCnt="0">
        <dgm:presLayoutVars>
          <dgm:dir/>
          <dgm:animLvl val="lvl"/>
          <dgm:resizeHandles val="exact"/>
        </dgm:presLayoutVars>
      </dgm:prSet>
      <dgm:spPr/>
    </dgm:pt>
    <dgm:pt modelId="{236C1D0D-CEB9-4623-9BA1-CD4FFAC27036}" type="pres">
      <dgm:prSet presAssocID="{091775D4-9072-4177-98F1-A34AC4D11330}" presName="composite" presStyleCnt="0"/>
      <dgm:spPr/>
    </dgm:pt>
    <dgm:pt modelId="{634C9C60-B18C-4961-B798-6FDFCF3DBA84}" type="pres">
      <dgm:prSet presAssocID="{091775D4-9072-4177-98F1-A34AC4D11330}" presName="parTx" presStyleLbl="alignNode1" presStyleIdx="0" presStyleCnt="1">
        <dgm:presLayoutVars>
          <dgm:chMax val="0"/>
          <dgm:chPref val="0"/>
          <dgm:bulletEnabled val="1"/>
        </dgm:presLayoutVars>
      </dgm:prSet>
      <dgm:spPr/>
    </dgm:pt>
    <dgm:pt modelId="{94695328-1A6E-471A-A1F6-DBB51CE5C68F}" type="pres">
      <dgm:prSet presAssocID="{091775D4-9072-4177-98F1-A34AC4D11330}" presName="desTx" presStyleLbl="alignAccFollowNode1" presStyleIdx="0" presStyleCnt="1" custLinFactNeighborX="40270" custLinFactNeighborY="-1013">
        <dgm:presLayoutVars>
          <dgm:bulletEnabled val="1"/>
        </dgm:presLayoutVars>
      </dgm:prSet>
      <dgm:spPr/>
    </dgm:pt>
  </dgm:ptLst>
  <dgm:cxnLst>
    <dgm:cxn modelId="{81F1050C-037F-4862-BCB0-C89AE35AD36B}" srcId="{091775D4-9072-4177-98F1-A34AC4D11330}" destId="{4BBD63CC-F840-4345-8C84-83CC0E246C8B}" srcOrd="0" destOrd="0" parTransId="{FC5C8658-5C2C-4217-A77E-B9B15F3CA892}" sibTransId="{1F08D20D-6B60-47F3-874C-AC1F172F2EED}"/>
    <dgm:cxn modelId="{C20EE98C-35E2-442F-878D-E88F3D1A2682}" srcId="{091775D4-9072-4177-98F1-A34AC4D11330}" destId="{CC107647-9E48-49CD-85A7-62A6221DF15E}" srcOrd="2" destOrd="0" parTransId="{E295BD09-8A5B-4EA4-807E-C65E674CBA9C}" sibTransId="{E39EF186-E143-4484-A945-A12CF6192AEC}"/>
    <dgm:cxn modelId="{C5AACA93-8763-4835-9667-C55B8E91E50F}" srcId="{091775D4-9072-4177-98F1-A34AC4D11330}" destId="{65AFA5C9-A4D4-4971-9359-F8872EBD0571}" srcOrd="1" destOrd="0" parTransId="{18DB837A-ACEE-46B3-8EAC-C6C3D1EAE7C2}" sibTransId="{D4505C48-735E-4633-B9F8-23432C709F93}"/>
    <dgm:cxn modelId="{6701E4AD-4631-4E25-9BA0-D4015C955743}" type="presOf" srcId="{CC107647-9E48-49CD-85A7-62A6221DF15E}" destId="{94695328-1A6E-471A-A1F6-DBB51CE5C68F}" srcOrd="0" destOrd="2" presId="urn:microsoft.com/office/officeart/2005/8/layout/hList1"/>
    <dgm:cxn modelId="{881F3EAE-683E-4BD0-9FF9-4C7E42815602}" type="presOf" srcId="{4BBD63CC-F840-4345-8C84-83CC0E246C8B}" destId="{94695328-1A6E-471A-A1F6-DBB51CE5C68F}" srcOrd="0" destOrd="0" presId="urn:microsoft.com/office/officeart/2005/8/layout/hList1"/>
    <dgm:cxn modelId="{937F95BF-DE31-4AB8-A147-78A5CC85BAA2}" srcId="{357D239C-35B9-47EB-8327-0590F67D1EDF}" destId="{091775D4-9072-4177-98F1-A34AC4D11330}" srcOrd="0" destOrd="0" parTransId="{EDD4D421-3BAE-4622-B1A8-BF745B494D2F}" sibTransId="{B5908F4B-80F9-459C-9ECE-700A9F95BA91}"/>
    <dgm:cxn modelId="{8BE579CA-E6BF-4C41-9F79-EEDA975E2912}" type="presOf" srcId="{357D239C-35B9-47EB-8327-0590F67D1EDF}" destId="{20BAA09D-61FF-46D6-8B7C-80BF8D0DBEFC}" srcOrd="0" destOrd="0" presId="urn:microsoft.com/office/officeart/2005/8/layout/hList1"/>
    <dgm:cxn modelId="{A28BC6CE-F1BC-4DF4-BCA1-F84F79C0DE26}" type="presOf" srcId="{091775D4-9072-4177-98F1-A34AC4D11330}" destId="{634C9C60-B18C-4961-B798-6FDFCF3DBA84}" srcOrd="0" destOrd="0" presId="urn:microsoft.com/office/officeart/2005/8/layout/hList1"/>
    <dgm:cxn modelId="{831FF1E4-4DCA-445C-BAD0-AA246764275C}" type="presOf" srcId="{65AFA5C9-A4D4-4971-9359-F8872EBD0571}" destId="{94695328-1A6E-471A-A1F6-DBB51CE5C68F}" srcOrd="0" destOrd="1" presId="urn:microsoft.com/office/officeart/2005/8/layout/hList1"/>
    <dgm:cxn modelId="{AE8096CF-179C-48F1-AD61-B8BF53EE5CBE}" type="presParOf" srcId="{20BAA09D-61FF-46D6-8B7C-80BF8D0DBEFC}" destId="{236C1D0D-CEB9-4623-9BA1-CD4FFAC27036}" srcOrd="0" destOrd="0" presId="urn:microsoft.com/office/officeart/2005/8/layout/hList1"/>
    <dgm:cxn modelId="{A366C3D0-4361-4DCE-B7D9-29AC08A9DDA4}" type="presParOf" srcId="{236C1D0D-CEB9-4623-9BA1-CD4FFAC27036}" destId="{634C9C60-B18C-4961-B798-6FDFCF3DBA84}" srcOrd="0" destOrd="0" presId="urn:microsoft.com/office/officeart/2005/8/layout/hList1"/>
    <dgm:cxn modelId="{6A0FFD73-13D8-41C5-943F-62C2A7582198}" type="presParOf" srcId="{236C1D0D-CEB9-4623-9BA1-CD4FFAC27036}" destId="{94695328-1A6E-471A-A1F6-DBB51CE5C68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11C151-EDDD-4EB2-BA2D-DEC4EE545E15}" type="doc">
      <dgm:prSet loTypeId="urn:microsoft.com/office/officeart/2005/8/layout/vList6" loCatId="process" qsTypeId="urn:microsoft.com/office/officeart/2005/8/quickstyle/simple1" qsCatId="simple" csTypeId="urn:microsoft.com/office/officeart/2005/8/colors/colorful1#7" csCatId="colorful" phldr="1"/>
      <dgm:spPr/>
      <dgm:t>
        <a:bodyPr/>
        <a:lstStyle/>
        <a:p>
          <a:endParaRPr lang="es-ES"/>
        </a:p>
      </dgm:t>
    </dgm:pt>
    <dgm:pt modelId="{3ACCD407-3656-42DC-91C6-2D33D3E0A394}">
      <dgm:prSet phldrT="[Texto]" custT="1"/>
      <dgm:spPr>
        <a:xfrm rot="5400000">
          <a:off x="-163979" y="164558"/>
          <a:ext cx="1093194" cy="765236"/>
        </a:xfr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pPr algn="ctr"/>
          <a:r>
            <a:rPr lang="es-ES" sz="1800" b="1" dirty="0">
              <a:solidFill>
                <a:sysClr val="window" lastClr="FFFFFF"/>
              </a:solidFill>
              <a:latin typeface="Altivo Light" panose="020B0000000000000000"/>
              <a:ea typeface="+mn-ea"/>
              <a:cs typeface="Arial" panose="020B0604020202020204" pitchFamily="34" charset="0"/>
            </a:rPr>
            <a:t>ORIENTACIONES ESTRATÉGICAS</a:t>
          </a:r>
        </a:p>
      </dgm:t>
    </dgm:pt>
    <dgm:pt modelId="{69E97136-DA98-48CF-B6E5-416ABF632C6C}" type="parTrans" cxnId="{CA3D2271-3795-44C1-A7D6-430584FCEEF7}">
      <dgm:prSet/>
      <dgm:spPr/>
      <dgm:t>
        <a:bodyPr/>
        <a:lstStyle/>
        <a:p>
          <a:pPr algn="l"/>
          <a:endParaRPr lang="es-ES" sz="1400">
            <a:latin typeface="Arial" panose="020B0604020202020204" pitchFamily="34" charset="0"/>
            <a:cs typeface="Arial" panose="020B0604020202020204" pitchFamily="34" charset="0"/>
          </a:endParaRPr>
        </a:p>
      </dgm:t>
    </dgm:pt>
    <dgm:pt modelId="{86A0A62C-A04A-4231-828C-E980C8E2064E}" type="sibTrans" cxnId="{CA3D2271-3795-44C1-A7D6-430584FCEEF7}">
      <dgm:prSet/>
      <dgm:spPr/>
      <dgm:t>
        <a:bodyPr/>
        <a:lstStyle/>
        <a:p>
          <a:pPr algn="l"/>
          <a:endParaRPr lang="es-ES" sz="1400">
            <a:latin typeface="Arial" panose="020B0604020202020204" pitchFamily="34" charset="0"/>
            <a:cs typeface="Arial" panose="020B0604020202020204" pitchFamily="34" charset="0"/>
          </a:endParaRPr>
        </a:p>
      </dgm:t>
    </dgm:pt>
    <dgm:pt modelId="{A3BC78FF-004A-4854-99C9-34A0D8C0C59A}">
      <dgm:prSet phldrT="[Texto]" custT="1">
        <dgm:style>
          <a:lnRef idx="2">
            <a:schemeClr val="accent6"/>
          </a:lnRef>
          <a:fillRef idx="1">
            <a:schemeClr val="lt1"/>
          </a:fillRef>
          <a:effectRef idx="0">
            <a:schemeClr val="accent6"/>
          </a:effectRef>
          <a:fontRef idx="minor">
            <a:schemeClr val="dk1"/>
          </a:fontRef>
        </dgm:style>
      </dgm:prSet>
      <dgm:spPr>
        <a:xfrm rot="5400000">
          <a:off x="1477404" y="-711589"/>
          <a:ext cx="710576" cy="2134913"/>
        </a:xfrm>
        <a:ln/>
      </dgm:spPr>
      <dgm:t>
        <a:bodyPr/>
        <a:lstStyle/>
        <a:p>
          <a:pPr algn="l"/>
          <a:r>
            <a:rPr lang="es-ES" sz="1600" kern="1200" dirty="0">
              <a:solidFill>
                <a:srgbClr val="002060"/>
              </a:solidFill>
              <a:latin typeface="Altivo Light" panose="020B0000000000000000"/>
              <a:ea typeface="+mn-ea"/>
              <a:cs typeface="Arial" panose="020B0604020202020204" pitchFamily="34" charset="0"/>
            </a:rPr>
            <a:t>Eje del Plan Nacional de Desarrollo K'atun 2032</a:t>
          </a:r>
        </a:p>
      </dgm:t>
    </dgm:pt>
    <dgm:pt modelId="{91B9DF16-9D8E-4FB3-9F62-788EE8BEEB2A}" type="parTrans" cxnId="{672BA11A-507D-4887-8F6A-9F6619F0810D}">
      <dgm:prSet/>
      <dgm:spPr/>
      <dgm:t>
        <a:bodyPr/>
        <a:lstStyle/>
        <a:p>
          <a:pPr algn="l"/>
          <a:endParaRPr lang="es-ES" sz="1400">
            <a:latin typeface="Arial" panose="020B0604020202020204" pitchFamily="34" charset="0"/>
            <a:cs typeface="Arial" panose="020B0604020202020204" pitchFamily="34" charset="0"/>
          </a:endParaRPr>
        </a:p>
      </dgm:t>
    </dgm:pt>
    <dgm:pt modelId="{EF299BED-5CB1-4138-8887-2BC4225F54D4}" type="sibTrans" cxnId="{672BA11A-507D-4887-8F6A-9F6619F0810D}">
      <dgm:prSet/>
      <dgm:spPr/>
      <dgm:t>
        <a:bodyPr/>
        <a:lstStyle/>
        <a:p>
          <a:pPr algn="l"/>
          <a:endParaRPr lang="es-ES" sz="1400">
            <a:latin typeface="Arial" panose="020B0604020202020204" pitchFamily="34" charset="0"/>
            <a:cs typeface="Arial" panose="020B0604020202020204" pitchFamily="34" charset="0"/>
          </a:endParaRPr>
        </a:p>
      </dgm:t>
    </dgm:pt>
    <dgm:pt modelId="{3B6CC20D-10A5-4950-93BA-5141CEE81701}">
      <dgm:prSet phldrT="[Texto]" custT="1">
        <dgm:style>
          <a:lnRef idx="2">
            <a:schemeClr val="accent6"/>
          </a:lnRef>
          <a:fillRef idx="1">
            <a:schemeClr val="lt1"/>
          </a:fillRef>
          <a:effectRef idx="0">
            <a:schemeClr val="accent6"/>
          </a:effectRef>
          <a:fontRef idx="minor">
            <a:schemeClr val="dk1"/>
          </a:fontRef>
        </dgm:style>
      </dgm:prSet>
      <dgm:spPr>
        <a:xfrm rot="5400000">
          <a:off x="1477404" y="-711589"/>
          <a:ext cx="710576" cy="2134913"/>
        </a:xfrm>
        <a:ln/>
      </dgm:spPr>
      <dgm:t>
        <a:bodyPr/>
        <a:lstStyle/>
        <a:p>
          <a:pPr algn="l"/>
          <a:r>
            <a:rPr lang="es-ES" sz="1600" kern="1200" dirty="0">
              <a:solidFill>
                <a:srgbClr val="002060"/>
              </a:solidFill>
              <a:latin typeface="Altivo Light" panose="020B0000000000000000"/>
              <a:ea typeface="+mn-ea"/>
              <a:cs typeface="Arial" panose="020B0604020202020204" pitchFamily="34" charset="0"/>
            </a:rPr>
            <a:t>Acciones Estratégicas</a:t>
          </a:r>
        </a:p>
      </dgm:t>
    </dgm:pt>
    <dgm:pt modelId="{F8C9265D-41D9-4197-86F7-476AFCB4D804}" type="parTrans" cxnId="{32252492-B33E-480E-AC97-C7239B4C10FB}">
      <dgm:prSet/>
      <dgm:spPr/>
      <dgm:t>
        <a:bodyPr/>
        <a:lstStyle/>
        <a:p>
          <a:pPr algn="l"/>
          <a:endParaRPr lang="es-ES" sz="1400">
            <a:latin typeface="Arial" panose="020B0604020202020204" pitchFamily="34" charset="0"/>
            <a:cs typeface="Arial" panose="020B0604020202020204" pitchFamily="34" charset="0"/>
          </a:endParaRPr>
        </a:p>
      </dgm:t>
    </dgm:pt>
    <dgm:pt modelId="{8734F573-AB21-4291-AF34-D070BA61A9E1}" type="sibTrans" cxnId="{32252492-B33E-480E-AC97-C7239B4C10FB}">
      <dgm:prSet/>
      <dgm:spPr/>
      <dgm:t>
        <a:bodyPr/>
        <a:lstStyle/>
        <a:p>
          <a:pPr algn="l"/>
          <a:endParaRPr lang="es-ES" sz="1400">
            <a:latin typeface="Arial" panose="020B0604020202020204" pitchFamily="34" charset="0"/>
            <a:cs typeface="Arial" panose="020B0604020202020204" pitchFamily="34" charset="0"/>
          </a:endParaRPr>
        </a:p>
      </dgm:t>
    </dgm:pt>
    <dgm:pt modelId="{59FD6C55-065C-4378-A010-A93EEBE6DC54}">
      <dgm:prSet phldrT="[Texto]" custT="1"/>
      <dgm:spPr>
        <a:xfrm rot="5400000">
          <a:off x="-163979" y="1132174"/>
          <a:ext cx="1093194" cy="765236"/>
        </a:xfr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lgn="ctr"/>
          <a:r>
            <a:rPr lang="es-ES" sz="1800" b="1" dirty="0">
              <a:solidFill>
                <a:sysClr val="window" lastClr="FFFFFF"/>
              </a:solidFill>
              <a:latin typeface="Altivo Light" panose="020B0000000000000000"/>
              <a:ea typeface="+mn-ea"/>
              <a:cs typeface="Arial" panose="020B0604020202020204" pitchFamily="34" charset="0"/>
            </a:rPr>
            <a:t>FUNCIONES</a:t>
          </a:r>
        </a:p>
      </dgm:t>
    </dgm:pt>
    <dgm:pt modelId="{1876CCA1-E85D-4CB2-8A60-EEA3FA6E61B0}" type="parTrans" cxnId="{163BED0A-EC6E-4E51-AF42-BEEFCF13F0F8}">
      <dgm:prSet/>
      <dgm:spPr/>
      <dgm:t>
        <a:bodyPr/>
        <a:lstStyle/>
        <a:p>
          <a:pPr algn="l"/>
          <a:endParaRPr lang="es-ES" sz="1400">
            <a:latin typeface="Arial" panose="020B0604020202020204" pitchFamily="34" charset="0"/>
            <a:cs typeface="Arial" panose="020B0604020202020204" pitchFamily="34" charset="0"/>
          </a:endParaRPr>
        </a:p>
      </dgm:t>
    </dgm:pt>
    <dgm:pt modelId="{B1C35B0E-B934-477E-A28E-7A1F170523E2}" type="sibTrans" cxnId="{163BED0A-EC6E-4E51-AF42-BEEFCF13F0F8}">
      <dgm:prSet/>
      <dgm:spPr/>
      <dgm:t>
        <a:bodyPr/>
        <a:lstStyle/>
        <a:p>
          <a:pPr algn="l"/>
          <a:endParaRPr lang="es-ES" sz="1400">
            <a:latin typeface="Arial" panose="020B0604020202020204" pitchFamily="34" charset="0"/>
            <a:cs typeface="Arial" panose="020B0604020202020204" pitchFamily="34" charset="0"/>
          </a:endParaRPr>
        </a:p>
      </dgm:t>
    </dgm:pt>
    <dgm:pt modelId="{C6A08E77-85CD-4217-8765-FB213BBDC91F}">
      <dgm:prSet phldrT="[Texto]" custT="1">
        <dgm:style>
          <a:lnRef idx="2">
            <a:schemeClr val="accent6"/>
          </a:lnRef>
          <a:fillRef idx="1">
            <a:schemeClr val="lt1"/>
          </a:fillRef>
          <a:effectRef idx="0">
            <a:schemeClr val="accent6"/>
          </a:effectRef>
          <a:fontRef idx="minor">
            <a:schemeClr val="dk1"/>
          </a:fontRef>
        </dgm:style>
      </dgm:prSet>
      <dgm:spPr>
        <a:xfrm rot="5400000">
          <a:off x="1477404" y="256026"/>
          <a:ext cx="710576" cy="2134913"/>
        </a:xfrm>
        <a:ln/>
      </dgm:spPr>
      <dgm:t>
        <a:bodyPr/>
        <a:lstStyle/>
        <a:p>
          <a:pPr algn="l"/>
          <a:r>
            <a:rPr lang="es-ES" sz="1600" dirty="0">
              <a:solidFill>
                <a:srgbClr val="002060"/>
              </a:solidFill>
              <a:latin typeface="Altivo Light" panose="020B0000000000000000"/>
              <a:ea typeface="+mn-ea"/>
              <a:cs typeface="Arial" panose="020B0604020202020204" pitchFamily="34" charset="0"/>
            </a:rPr>
            <a:t>Análisis de funciones actuales de los órganos sustantivos a nivel táctico.</a:t>
          </a:r>
        </a:p>
      </dgm:t>
    </dgm:pt>
    <dgm:pt modelId="{D7514984-157B-4460-A070-ACD80FCFEF92}" type="parTrans" cxnId="{3FE53EA9-E147-4025-AD1F-27AD8CF1A8F0}">
      <dgm:prSet/>
      <dgm:spPr/>
      <dgm:t>
        <a:bodyPr/>
        <a:lstStyle/>
        <a:p>
          <a:pPr algn="l"/>
          <a:endParaRPr lang="es-ES" sz="1400">
            <a:latin typeface="Arial" panose="020B0604020202020204" pitchFamily="34" charset="0"/>
            <a:cs typeface="Arial" panose="020B0604020202020204" pitchFamily="34" charset="0"/>
          </a:endParaRPr>
        </a:p>
      </dgm:t>
    </dgm:pt>
    <dgm:pt modelId="{5785B87B-CD74-4DDD-ABA2-09DCDEB77D1A}" type="sibTrans" cxnId="{3FE53EA9-E147-4025-AD1F-27AD8CF1A8F0}">
      <dgm:prSet/>
      <dgm:spPr/>
      <dgm:t>
        <a:bodyPr/>
        <a:lstStyle/>
        <a:p>
          <a:pPr algn="l"/>
          <a:endParaRPr lang="es-ES" sz="1400">
            <a:latin typeface="Arial" panose="020B0604020202020204" pitchFamily="34" charset="0"/>
            <a:cs typeface="Arial" panose="020B0604020202020204" pitchFamily="34" charset="0"/>
          </a:endParaRPr>
        </a:p>
      </dgm:t>
    </dgm:pt>
    <dgm:pt modelId="{16588E58-BCED-489D-98A4-62951C94F0A4}">
      <dgm:prSet phldrT="[Texto]" custT="1"/>
      <dgm:spPr>
        <a:xfrm rot="5400000">
          <a:off x="-163979" y="2099790"/>
          <a:ext cx="1093194" cy="765236"/>
        </a:xfr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lgn="ctr"/>
          <a:r>
            <a:rPr lang="es-ES" sz="1800" b="1" dirty="0">
              <a:solidFill>
                <a:sysClr val="window" lastClr="FFFFFF"/>
              </a:solidFill>
              <a:latin typeface="Altivo Light" panose="020B0000000000000000"/>
              <a:ea typeface="+mn-ea"/>
              <a:cs typeface="Arial" panose="020B0604020202020204" pitchFamily="34" charset="0"/>
            </a:rPr>
            <a:t>RESULTADO INSTITUCIONAL </a:t>
          </a:r>
        </a:p>
      </dgm:t>
    </dgm:pt>
    <dgm:pt modelId="{F085D9C3-1009-45D9-9BFF-66796E3BCE56}" type="parTrans" cxnId="{F9C96C23-1473-4628-86C5-6E34EC35E19D}">
      <dgm:prSet/>
      <dgm:spPr/>
      <dgm:t>
        <a:bodyPr/>
        <a:lstStyle/>
        <a:p>
          <a:pPr algn="l"/>
          <a:endParaRPr lang="es-ES" sz="1400">
            <a:latin typeface="Arial" panose="020B0604020202020204" pitchFamily="34" charset="0"/>
            <a:cs typeface="Arial" panose="020B0604020202020204" pitchFamily="34" charset="0"/>
          </a:endParaRPr>
        </a:p>
      </dgm:t>
    </dgm:pt>
    <dgm:pt modelId="{6F2128AB-46D3-4E69-BBF9-1A3B58CF2F9F}" type="sibTrans" cxnId="{F9C96C23-1473-4628-86C5-6E34EC35E19D}">
      <dgm:prSet/>
      <dgm:spPr/>
      <dgm:t>
        <a:bodyPr/>
        <a:lstStyle/>
        <a:p>
          <a:pPr algn="l"/>
          <a:endParaRPr lang="es-ES" sz="1400">
            <a:latin typeface="Arial" panose="020B0604020202020204" pitchFamily="34" charset="0"/>
            <a:cs typeface="Arial" panose="020B0604020202020204" pitchFamily="34" charset="0"/>
          </a:endParaRPr>
        </a:p>
      </dgm:t>
    </dgm:pt>
    <dgm:pt modelId="{F45278A6-DD97-4A87-8652-89725CAB3275}">
      <dgm:prSet phldrT="[Texto]" custT="1">
        <dgm:style>
          <a:lnRef idx="2">
            <a:schemeClr val="accent6"/>
          </a:lnRef>
          <a:fillRef idx="1">
            <a:schemeClr val="lt1"/>
          </a:fillRef>
          <a:effectRef idx="0">
            <a:schemeClr val="accent6"/>
          </a:effectRef>
          <a:fontRef idx="minor">
            <a:schemeClr val="dk1"/>
          </a:fontRef>
        </dgm:style>
      </dgm:prSet>
      <dgm:spPr>
        <a:xfrm rot="5400000">
          <a:off x="1477404" y="1223642"/>
          <a:ext cx="710576" cy="2134913"/>
        </a:xfrm>
        <a:ln/>
      </dgm:spPr>
      <dgm:t>
        <a:bodyPr/>
        <a:lstStyle/>
        <a:p>
          <a:pPr algn="l"/>
          <a:r>
            <a:rPr lang="es-ES" sz="1600" dirty="0">
              <a:solidFill>
                <a:srgbClr val="002060"/>
              </a:solidFill>
              <a:latin typeface="Altivo Light" panose="020B0000000000000000"/>
              <a:ea typeface="+mn-ea"/>
              <a:cs typeface="Arial" panose="020B0604020202020204" pitchFamily="34" charset="0"/>
            </a:rPr>
            <a:t>Incidencia</a:t>
          </a:r>
        </a:p>
      </dgm:t>
    </dgm:pt>
    <dgm:pt modelId="{8BCA4970-D444-4F9A-A544-7A9B3B4B0956}" type="parTrans" cxnId="{E4B5291D-938F-44B1-AA7E-D63A7F15623E}">
      <dgm:prSet/>
      <dgm:spPr/>
      <dgm:t>
        <a:bodyPr/>
        <a:lstStyle/>
        <a:p>
          <a:pPr algn="l"/>
          <a:endParaRPr lang="es-ES" sz="1400">
            <a:latin typeface="Arial" panose="020B0604020202020204" pitchFamily="34" charset="0"/>
            <a:cs typeface="Arial" panose="020B0604020202020204" pitchFamily="34" charset="0"/>
          </a:endParaRPr>
        </a:p>
      </dgm:t>
    </dgm:pt>
    <dgm:pt modelId="{E076233C-5623-4085-9A74-853EC6E078A3}" type="sibTrans" cxnId="{E4B5291D-938F-44B1-AA7E-D63A7F15623E}">
      <dgm:prSet/>
      <dgm:spPr/>
      <dgm:t>
        <a:bodyPr/>
        <a:lstStyle/>
        <a:p>
          <a:pPr algn="l"/>
          <a:endParaRPr lang="es-ES" sz="1400">
            <a:latin typeface="Arial" panose="020B0604020202020204" pitchFamily="34" charset="0"/>
            <a:cs typeface="Arial" panose="020B0604020202020204" pitchFamily="34" charset="0"/>
          </a:endParaRPr>
        </a:p>
      </dgm:t>
    </dgm:pt>
    <dgm:pt modelId="{CF0ED5D4-F7E8-4433-9513-B28046F535F1}">
      <dgm:prSet phldrT="[Texto]" custT="1">
        <dgm:style>
          <a:lnRef idx="2">
            <a:schemeClr val="accent6"/>
          </a:lnRef>
          <a:fillRef idx="1">
            <a:schemeClr val="lt1"/>
          </a:fillRef>
          <a:effectRef idx="0">
            <a:schemeClr val="accent6"/>
          </a:effectRef>
          <a:fontRef idx="minor">
            <a:schemeClr val="dk1"/>
          </a:fontRef>
        </dgm:style>
      </dgm:prSet>
      <dgm:spPr>
        <a:xfrm rot="5400000">
          <a:off x="1477404" y="1223642"/>
          <a:ext cx="710576" cy="2134913"/>
        </a:xfrm>
        <a:ln/>
      </dgm:spPr>
      <dgm:t>
        <a:bodyPr/>
        <a:lstStyle/>
        <a:p>
          <a:pPr algn="l"/>
          <a:r>
            <a:rPr lang="es-ES" sz="1600" dirty="0">
              <a:solidFill>
                <a:srgbClr val="002060"/>
              </a:solidFill>
              <a:latin typeface="Altivo Light" panose="020B0000000000000000"/>
              <a:ea typeface="+mn-ea"/>
              <a:cs typeface="Arial" panose="020B0604020202020204" pitchFamily="34" charset="0"/>
            </a:rPr>
            <a:t>Indicadores clave de desempeño (KPI).</a:t>
          </a:r>
        </a:p>
      </dgm:t>
    </dgm:pt>
    <dgm:pt modelId="{3E8229C9-82FE-4109-B32F-89F6A3BD4075}" type="parTrans" cxnId="{E2885EDE-7005-4FA6-BA7C-D43143959D81}">
      <dgm:prSet/>
      <dgm:spPr/>
      <dgm:t>
        <a:bodyPr/>
        <a:lstStyle/>
        <a:p>
          <a:pPr algn="l"/>
          <a:endParaRPr lang="es-ES" sz="1400">
            <a:latin typeface="Arial" panose="020B0604020202020204" pitchFamily="34" charset="0"/>
            <a:cs typeface="Arial" panose="020B0604020202020204" pitchFamily="34" charset="0"/>
          </a:endParaRPr>
        </a:p>
      </dgm:t>
    </dgm:pt>
    <dgm:pt modelId="{2409A300-7812-410D-8D6C-51E1D49C7736}" type="sibTrans" cxnId="{E2885EDE-7005-4FA6-BA7C-D43143959D81}">
      <dgm:prSet/>
      <dgm:spPr/>
      <dgm:t>
        <a:bodyPr/>
        <a:lstStyle/>
        <a:p>
          <a:pPr algn="l"/>
          <a:endParaRPr lang="es-ES" sz="1400">
            <a:latin typeface="Arial" panose="020B0604020202020204" pitchFamily="34" charset="0"/>
            <a:cs typeface="Arial" panose="020B0604020202020204" pitchFamily="34" charset="0"/>
          </a:endParaRPr>
        </a:p>
      </dgm:t>
    </dgm:pt>
    <dgm:pt modelId="{F8ABDC12-CE6E-4022-8A06-941F18961F1B}">
      <dgm:prSet phldrT="[Texto]" custT="1">
        <dgm:style>
          <a:lnRef idx="2">
            <a:schemeClr val="accent6"/>
          </a:lnRef>
          <a:fillRef idx="1">
            <a:schemeClr val="lt1"/>
          </a:fillRef>
          <a:effectRef idx="0">
            <a:schemeClr val="accent6"/>
          </a:effectRef>
          <a:fontRef idx="minor">
            <a:schemeClr val="dk1"/>
          </a:fontRef>
        </dgm:style>
      </dgm:prSet>
      <dgm:spPr>
        <a:xfrm rot="5400000">
          <a:off x="1477404" y="-711589"/>
          <a:ext cx="710576" cy="2134913"/>
        </a:xfrm>
        <a:ln/>
      </dgm:spPr>
      <dgm:t>
        <a:bodyPr/>
        <a:lstStyle/>
        <a:p>
          <a:pPr algn="l"/>
          <a:r>
            <a:rPr lang="es-ES" sz="1600" kern="1200" dirty="0">
              <a:solidFill>
                <a:srgbClr val="002060"/>
              </a:solidFill>
              <a:latin typeface="Altivo Light" panose="020B0000000000000000"/>
              <a:ea typeface="+mn-ea"/>
              <a:cs typeface="Arial" panose="020B0604020202020204" pitchFamily="34" charset="0"/>
            </a:rPr>
            <a:t>Plan de Gobierno 2024-2028</a:t>
          </a:r>
        </a:p>
      </dgm:t>
    </dgm:pt>
    <dgm:pt modelId="{81D22433-6687-4A53-B694-0D075BCFA6B2}" type="parTrans" cxnId="{08B2F6A8-5C44-4D95-8184-0A02F2BD5109}">
      <dgm:prSet/>
      <dgm:spPr/>
      <dgm:t>
        <a:bodyPr/>
        <a:lstStyle/>
        <a:p>
          <a:pPr algn="l"/>
          <a:endParaRPr lang="es-ES" sz="1400">
            <a:latin typeface="Arial" panose="020B0604020202020204" pitchFamily="34" charset="0"/>
            <a:cs typeface="Arial" panose="020B0604020202020204" pitchFamily="34" charset="0"/>
          </a:endParaRPr>
        </a:p>
      </dgm:t>
    </dgm:pt>
    <dgm:pt modelId="{9B257D1A-DCB4-4499-856D-904BB7014233}" type="sibTrans" cxnId="{08B2F6A8-5C44-4D95-8184-0A02F2BD5109}">
      <dgm:prSet/>
      <dgm:spPr/>
      <dgm:t>
        <a:bodyPr/>
        <a:lstStyle/>
        <a:p>
          <a:pPr algn="l"/>
          <a:endParaRPr lang="es-ES" sz="1400">
            <a:latin typeface="Arial" panose="020B0604020202020204" pitchFamily="34" charset="0"/>
            <a:cs typeface="Arial" panose="020B0604020202020204" pitchFamily="34" charset="0"/>
          </a:endParaRPr>
        </a:p>
      </dgm:t>
    </dgm:pt>
    <dgm:pt modelId="{C9B248D2-4A16-46FC-A685-7A3875365D32}">
      <dgm:prSet phldrT="[Texto]" custT="1">
        <dgm:style>
          <a:lnRef idx="2">
            <a:schemeClr val="accent6"/>
          </a:lnRef>
          <a:fillRef idx="1">
            <a:schemeClr val="lt1"/>
          </a:fillRef>
          <a:effectRef idx="0">
            <a:schemeClr val="accent6"/>
          </a:effectRef>
          <a:fontRef idx="minor">
            <a:schemeClr val="dk1"/>
          </a:fontRef>
        </dgm:style>
      </dgm:prSet>
      <dgm:spPr>
        <a:xfrm rot="5400000">
          <a:off x="1477404" y="-711589"/>
          <a:ext cx="710576" cy="2134913"/>
        </a:xfrm>
        <a:ln/>
      </dgm:spPr>
      <dgm:t>
        <a:bodyPr/>
        <a:lstStyle/>
        <a:p>
          <a:pPr algn="l"/>
          <a:r>
            <a:rPr lang="es-ES" sz="1600" kern="1200" dirty="0">
              <a:solidFill>
                <a:srgbClr val="002060"/>
              </a:solidFill>
              <a:latin typeface="Altivo Light" panose="020B0000000000000000"/>
              <a:ea typeface="+mn-ea"/>
              <a:cs typeface="Arial" panose="020B0604020202020204" pitchFamily="34" charset="0"/>
            </a:rPr>
            <a:t>Objetivo Estratégico</a:t>
          </a:r>
        </a:p>
      </dgm:t>
    </dgm:pt>
    <dgm:pt modelId="{D8E21CA6-1928-487C-A6CF-E363E88691B5}" type="parTrans" cxnId="{8A6FF85F-2E50-4177-AB19-1E0BD79CE14B}">
      <dgm:prSet/>
      <dgm:spPr/>
      <dgm:t>
        <a:bodyPr/>
        <a:lstStyle/>
        <a:p>
          <a:pPr algn="l"/>
          <a:endParaRPr lang="es-ES" sz="1400">
            <a:latin typeface="Arial" panose="020B0604020202020204" pitchFamily="34" charset="0"/>
            <a:cs typeface="Arial" panose="020B0604020202020204" pitchFamily="34" charset="0"/>
          </a:endParaRPr>
        </a:p>
      </dgm:t>
    </dgm:pt>
    <dgm:pt modelId="{97502E68-C4C0-478C-9BF3-35C0989FD931}" type="sibTrans" cxnId="{8A6FF85F-2E50-4177-AB19-1E0BD79CE14B}">
      <dgm:prSet/>
      <dgm:spPr/>
      <dgm:t>
        <a:bodyPr/>
        <a:lstStyle/>
        <a:p>
          <a:pPr algn="l"/>
          <a:endParaRPr lang="es-ES" sz="1400">
            <a:latin typeface="Arial" panose="020B0604020202020204" pitchFamily="34" charset="0"/>
            <a:cs typeface="Arial" panose="020B0604020202020204" pitchFamily="34" charset="0"/>
          </a:endParaRPr>
        </a:p>
      </dgm:t>
    </dgm:pt>
    <dgm:pt modelId="{60FD8221-A288-442C-955C-035DE3CF9B49}">
      <dgm:prSet phldrT="[Texto]" custT="1">
        <dgm:style>
          <a:lnRef idx="2">
            <a:schemeClr val="accent6"/>
          </a:lnRef>
          <a:fillRef idx="1">
            <a:schemeClr val="lt1"/>
          </a:fillRef>
          <a:effectRef idx="0">
            <a:schemeClr val="accent6"/>
          </a:effectRef>
          <a:fontRef idx="minor">
            <a:schemeClr val="dk1"/>
          </a:fontRef>
        </dgm:style>
      </dgm:prSet>
      <dgm:spPr>
        <a:xfrm rot="5400000">
          <a:off x="1477404" y="-711589"/>
          <a:ext cx="710576" cy="2134913"/>
        </a:xfrm>
        <a:ln/>
      </dgm:spPr>
      <dgm:t>
        <a:bodyPr/>
        <a:lstStyle/>
        <a:p>
          <a:pPr algn="l"/>
          <a:r>
            <a:rPr lang="es-ES" sz="1600" kern="1200" dirty="0">
              <a:solidFill>
                <a:srgbClr val="002060"/>
              </a:solidFill>
              <a:latin typeface="Altivo Light" panose="020B0000000000000000"/>
              <a:ea typeface="+mn-ea"/>
              <a:cs typeface="Arial" panose="020B0604020202020204" pitchFamily="34" charset="0"/>
            </a:rPr>
            <a:t>Objetivo Sectorial</a:t>
          </a:r>
        </a:p>
      </dgm:t>
    </dgm:pt>
    <dgm:pt modelId="{9F68B81E-F36F-4AE3-A348-DE46D42E4342}" type="parTrans" cxnId="{B8954232-35D8-44D8-B639-3E40EE1D3329}">
      <dgm:prSet/>
      <dgm:spPr/>
      <dgm:t>
        <a:bodyPr/>
        <a:lstStyle/>
        <a:p>
          <a:pPr algn="l"/>
          <a:endParaRPr lang="es-ES" sz="1400">
            <a:latin typeface="Arial" panose="020B0604020202020204" pitchFamily="34" charset="0"/>
            <a:cs typeface="Arial" panose="020B0604020202020204" pitchFamily="34" charset="0"/>
          </a:endParaRPr>
        </a:p>
      </dgm:t>
    </dgm:pt>
    <dgm:pt modelId="{9CD6BAFD-17EC-4048-AAB3-90F9BA08D782}" type="sibTrans" cxnId="{B8954232-35D8-44D8-B639-3E40EE1D3329}">
      <dgm:prSet/>
      <dgm:spPr/>
      <dgm:t>
        <a:bodyPr/>
        <a:lstStyle/>
        <a:p>
          <a:pPr algn="l"/>
          <a:endParaRPr lang="es-ES" sz="1400">
            <a:latin typeface="Arial" panose="020B0604020202020204" pitchFamily="34" charset="0"/>
            <a:cs typeface="Arial" panose="020B0604020202020204" pitchFamily="34" charset="0"/>
          </a:endParaRPr>
        </a:p>
      </dgm:t>
    </dgm:pt>
    <dgm:pt modelId="{8BA0A755-A0E2-451A-85C3-4E80FB745870}">
      <dgm:prSet phldrT="[Texto]" custT="1">
        <dgm:style>
          <a:lnRef idx="2">
            <a:schemeClr val="accent6"/>
          </a:lnRef>
          <a:fillRef idx="1">
            <a:schemeClr val="lt1"/>
          </a:fillRef>
          <a:effectRef idx="0">
            <a:schemeClr val="accent6"/>
          </a:effectRef>
          <a:fontRef idx="minor">
            <a:schemeClr val="dk1"/>
          </a:fontRef>
        </dgm:style>
      </dgm:prSet>
      <dgm:spPr>
        <a:xfrm rot="5400000">
          <a:off x="1477404" y="256026"/>
          <a:ext cx="710576" cy="2134913"/>
        </a:xfrm>
        <a:ln/>
      </dgm:spPr>
      <dgm:t>
        <a:bodyPr/>
        <a:lstStyle/>
        <a:p>
          <a:pPr algn="l"/>
          <a:endParaRPr lang="es-E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27F6B5A-D46C-4978-843E-143656BBCDB7}" type="parTrans" cxnId="{3AD3DF00-5DE1-4A6B-BC10-67727463569D}">
      <dgm:prSet/>
      <dgm:spPr/>
      <dgm:t>
        <a:bodyPr/>
        <a:lstStyle/>
        <a:p>
          <a:endParaRPr lang="es-ES"/>
        </a:p>
      </dgm:t>
    </dgm:pt>
    <dgm:pt modelId="{78FD7577-C8F5-4B2D-BFEE-40C95C0B4C1B}" type="sibTrans" cxnId="{3AD3DF00-5DE1-4A6B-BC10-67727463569D}">
      <dgm:prSet/>
      <dgm:spPr/>
      <dgm:t>
        <a:bodyPr/>
        <a:lstStyle/>
        <a:p>
          <a:endParaRPr lang="es-ES"/>
        </a:p>
      </dgm:t>
    </dgm:pt>
    <dgm:pt modelId="{A4021B3F-8482-435F-9229-9FE92D102493}">
      <dgm:prSet phldrT="[Texto]" custT="1">
        <dgm:style>
          <a:lnRef idx="2">
            <a:schemeClr val="accent6"/>
          </a:lnRef>
          <a:fillRef idx="1">
            <a:schemeClr val="lt1"/>
          </a:fillRef>
          <a:effectRef idx="0">
            <a:schemeClr val="accent6"/>
          </a:effectRef>
          <a:fontRef idx="minor">
            <a:schemeClr val="dk1"/>
          </a:fontRef>
        </dgm:style>
      </dgm:prSet>
      <dgm:spPr>
        <a:xfrm rot="5400000">
          <a:off x="1477404" y="1223642"/>
          <a:ext cx="710576" cy="2134913"/>
        </a:xfrm>
        <a:ln/>
      </dgm:spPr>
      <dgm:t>
        <a:bodyPr/>
        <a:lstStyle/>
        <a:p>
          <a:pPr algn="l"/>
          <a:endParaRPr lang="es-ES" sz="1400" dirty="0">
            <a:solidFill>
              <a:srgbClr val="002060"/>
            </a:solidFill>
            <a:latin typeface="Arial" panose="020B0604020202020204" pitchFamily="34" charset="0"/>
            <a:ea typeface="+mn-ea"/>
            <a:cs typeface="Arial" panose="020B0604020202020204" pitchFamily="34" charset="0"/>
          </a:endParaRPr>
        </a:p>
      </dgm:t>
    </dgm:pt>
    <dgm:pt modelId="{446FFB25-1E5D-4267-ADA9-B1712F71573D}" type="parTrans" cxnId="{DF0A7956-3437-4867-A430-D7B7E6DC5CEE}">
      <dgm:prSet/>
      <dgm:spPr/>
      <dgm:t>
        <a:bodyPr/>
        <a:lstStyle/>
        <a:p>
          <a:endParaRPr lang="es-ES"/>
        </a:p>
      </dgm:t>
    </dgm:pt>
    <dgm:pt modelId="{8AC108E9-81D8-42A0-9BF0-623F8314A5EB}" type="sibTrans" cxnId="{DF0A7956-3437-4867-A430-D7B7E6DC5CEE}">
      <dgm:prSet/>
      <dgm:spPr/>
      <dgm:t>
        <a:bodyPr/>
        <a:lstStyle/>
        <a:p>
          <a:endParaRPr lang="es-ES"/>
        </a:p>
      </dgm:t>
    </dgm:pt>
    <dgm:pt modelId="{0E666BBA-99D6-46D6-95EC-5B5952D97550}" type="pres">
      <dgm:prSet presAssocID="{C511C151-EDDD-4EB2-BA2D-DEC4EE545E15}" presName="Name0" presStyleCnt="0">
        <dgm:presLayoutVars>
          <dgm:dir/>
          <dgm:animLvl val="lvl"/>
          <dgm:resizeHandles/>
        </dgm:presLayoutVars>
      </dgm:prSet>
      <dgm:spPr/>
    </dgm:pt>
    <dgm:pt modelId="{A6FEB31E-E363-41CD-9D3D-2C7B2FE3AD40}" type="pres">
      <dgm:prSet presAssocID="{3ACCD407-3656-42DC-91C6-2D33D3E0A394}" presName="linNode" presStyleCnt="0"/>
      <dgm:spPr/>
    </dgm:pt>
    <dgm:pt modelId="{D2E686D1-997D-4528-91EF-7F74865DE5BB}" type="pres">
      <dgm:prSet presAssocID="{3ACCD407-3656-42DC-91C6-2D33D3E0A394}" presName="parentShp" presStyleLbl="node1" presStyleIdx="0" presStyleCnt="3" custLinFactNeighborX="188" custLinFactNeighborY="219">
        <dgm:presLayoutVars>
          <dgm:bulletEnabled val="1"/>
        </dgm:presLayoutVars>
      </dgm:prSet>
      <dgm:spPr>
        <a:prstGeom prst="chevron">
          <a:avLst/>
        </a:prstGeom>
      </dgm:spPr>
    </dgm:pt>
    <dgm:pt modelId="{9307011C-EE01-4067-9284-A2895E1BBDA6}" type="pres">
      <dgm:prSet presAssocID="{3ACCD407-3656-42DC-91C6-2D33D3E0A394}" presName="childShp" presStyleLbl="bgAccFollowNode1" presStyleIdx="0" presStyleCnt="3" custScaleY="131401">
        <dgm:presLayoutVars>
          <dgm:bulletEnabled val="1"/>
        </dgm:presLayoutVars>
      </dgm:prSet>
      <dgm:spPr>
        <a:prstGeom prst="round2SameRect">
          <a:avLst/>
        </a:prstGeom>
      </dgm:spPr>
    </dgm:pt>
    <dgm:pt modelId="{0A1BB749-83CE-4DD2-A861-6530A6D75B99}" type="pres">
      <dgm:prSet presAssocID="{86A0A62C-A04A-4231-828C-E980C8E2064E}" presName="spacing" presStyleCnt="0"/>
      <dgm:spPr/>
    </dgm:pt>
    <dgm:pt modelId="{21D0362B-BA3F-4294-9505-8317C5BBA209}" type="pres">
      <dgm:prSet presAssocID="{59FD6C55-065C-4378-A010-A93EEBE6DC54}" presName="linNode" presStyleCnt="0"/>
      <dgm:spPr/>
    </dgm:pt>
    <dgm:pt modelId="{3C30A0FC-CA55-4BBB-B07E-26A432BB8A98}" type="pres">
      <dgm:prSet presAssocID="{59FD6C55-065C-4378-A010-A93EEBE6DC54}" presName="parentShp" presStyleLbl="node1" presStyleIdx="1" presStyleCnt="3">
        <dgm:presLayoutVars>
          <dgm:bulletEnabled val="1"/>
        </dgm:presLayoutVars>
      </dgm:prSet>
      <dgm:spPr>
        <a:prstGeom prst="chevron">
          <a:avLst/>
        </a:prstGeom>
      </dgm:spPr>
    </dgm:pt>
    <dgm:pt modelId="{395E9D44-1FDD-45C9-94B2-C90808BD0E03}" type="pres">
      <dgm:prSet presAssocID="{59FD6C55-065C-4378-A010-A93EEBE6DC54}" presName="childShp" presStyleLbl="bgAccFollowNode1" presStyleIdx="1" presStyleCnt="3" custScaleY="86628" custLinFactNeighborX="0" custLinFactNeighborY="1565">
        <dgm:presLayoutVars>
          <dgm:bulletEnabled val="1"/>
        </dgm:presLayoutVars>
      </dgm:prSet>
      <dgm:spPr>
        <a:prstGeom prst="round2SameRect">
          <a:avLst/>
        </a:prstGeom>
      </dgm:spPr>
    </dgm:pt>
    <dgm:pt modelId="{BCBDA9F9-FCDC-400C-A8EC-27ED9AB8090D}" type="pres">
      <dgm:prSet presAssocID="{B1C35B0E-B934-477E-A28E-7A1F170523E2}" presName="spacing" presStyleCnt="0"/>
      <dgm:spPr/>
    </dgm:pt>
    <dgm:pt modelId="{EED66809-3CA5-4081-A0C1-09F9A64D7FD7}" type="pres">
      <dgm:prSet presAssocID="{16588E58-BCED-489D-98A4-62951C94F0A4}" presName="linNode" presStyleCnt="0"/>
      <dgm:spPr/>
    </dgm:pt>
    <dgm:pt modelId="{1F723632-A0DF-45E6-B8CE-4168A936B26C}" type="pres">
      <dgm:prSet presAssocID="{16588E58-BCED-489D-98A4-62951C94F0A4}" presName="parentShp" presStyleLbl="node1" presStyleIdx="2" presStyleCnt="3">
        <dgm:presLayoutVars>
          <dgm:bulletEnabled val="1"/>
        </dgm:presLayoutVars>
      </dgm:prSet>
      <dgm:spPr>
        <a:prstGeom prst="chevron">
          <a:avLst/>
        </a:prstGeom>
      </dgm:spPr>
    </dgm:pt>
    <dgm:pt modelId="{DEBBC59B-3AEC-405B-AA20-97B6680E312C}" type="pres">
      <dgm:prSet presAssocID="{16588E58-BCED-489D-98A4-62951C94F0A4}" presName="childShp" presStyleLbl="bgAccFollowNode1" presStyleIdx="2" presStyleCnt="3" custLinFactNeighborX="306" custLinFactNeighborY="245">
        <dgm:presLayoutVars>
          <dgm:bulletEnabled val="1"/>
        </dgm:presLayoutVars>
      </dgm:prSet>
      <dgm:spPr>
        <a:prstGeom prst="round2SameRect">
          <a:avLst/>
        </a:prstGeom>
      </dgm:spPr>
    </dgm:pt>
  </dgm:ptLst>
  <dgm:cxnLst>
    <dgm:cxn modelId="{3AD3DF00-5DE1-4A6B-BC10-67727463569D}" srcId="{59FD6C55-065C-4378-A010-A93EEBE6DC54}" destId="{8BA0A755-A0E2-451A-85C3-4E80FB745870}" srcOrd="0" destOrd="0" parTransId="{327F6B5A-D46C-4978-843E-143656BBCDB7}" sibTransId="{78FD7577-C8F5-4B2D-BFEE-40C95C0B4C1B}"/>
    <dgm:cxn modelId="{41249408-8FD7-4B32-A684-7FABAB3CC397}" type="presOf" srcId="{C6A08E77-85CD-4217-8765-FB213BBDC91F}" destId="{395E9D44-1FDD-45C9-94B2-C90808BD0E03}" srcOrd="0" destOrd="1" presId="urn:microsoft.com/office/officeart/2005/8/layout/vList6"/>
    <dgm:cxn modelId="{163BED0A-EC6E-4E51-AF42-BEEFCF13F0F8}" srcId="{C511C151-EDDD-4EB2-BA2D-DEC4EE545E15}" destId="{59FD6C55-065C-4378-A010-A93EEBE6DC54}" srcOrd="1" destOrd="0" parTransId="{1876CCA1-E85D-4CB2-8A60-EEA3FA6E61B0}" sibTransId="{B1C35B0E-B934-477E-A28E-7A1F170523E2}"/>
    <dgm:cxn modelId="{42560A11-BBA4-487E-9551-743DC18CA785}" type="presOf" srcId="{8BA0A755-A0E2-451A-85C3-4E80FB745870}" destId="{395E9D44-1FDD-45C9-94B2-C90808BD0E03}" srcOrd="0" destOrd="0" presId="urn:microsoft.com/office/officeart/2005/8/layout/vList6"/>
    <dgm:cxn modelId="{672BA11A-507D-4887-8F6A-9F6619F0810D}" srcId="{3ACCD407-3656-42DC-91C6-2D33D3E0A394}" destId="{A3BC78FF-004A-4854-99C9-34A0D8C0C59A}" srcOrd="0" destOrd="0" parTransId="{91B9DF16-9D8E-4FB3-9F62-788EE8BEEB2A}" sibTransId="{EF299BED-5CB1-4138-8887-2BC4225F54D4}"/>
    <dgm:cxn modelId="{E4B5291D-938F-44B1-AA7E-D63A7F15623E}" srcId="{16588E58-BCED-489D-98A4-62951C94F0A4}" destId="{F45278A6-DD97-4A87-8652-89725CAB3275}" srcOrd="1" destOrd="0" parTransId="{8BCA4970-D444-4F9A-A544-7A9B3B4B0956}" sibTransId="{E076233C-5623-4085-9A74-853EC6E078A3}"/>
    <dgm:cxn modelId="{F9C96C23-1473-4628-86C5-6E34EC35E19D}" srcId="{C511C151-EDDD-4EB2-BA2D-DEC4EE545E15}" destId="{16588E58-BCED-489D-98A4-62951C94F0A4}" srcOrd="2" destOrd="0" parTransId="{F085D9C3-1009-45D9-9BFF-66796E3BCE56}" sibTransId="{6F2128AB-46D3-4E69-BBF9-1A3B58CF2F9F}"/>
    <dgm:cxn modelId="{FE35492C-B0F2-468B-9FED-42112F6FAEA1}" type="presOf" srcId="{C9B248D2-4A16-46FC-A685-7A3875365D32}" destId="{9307011C-EE01-4067-9284-A2895E1BBDA6}" srcOrd="0" destOrd="2" presId="urn:microsoft.com/office/officeart/2005/8/layout/vList6"/>
    <dgm:cxn modelId="{B8954232-35D8-44D8-B639-3E40EE1D3329}" srcId="{3ACCD407-3656-42DC-91C6-2D33D3E0A394}" destId="{60FD8221-A288-442C-955C-035DE3CF9B49}" srcOrd="3" destOrd="0" parTransId="{9F68B81E-F36F-4AE3-A348-DE46D42E4342}" sibTransId="{9CD6BAFD-17EC-4048-AAB3-90F9BA08D782}"/>
    <dgm:cxn modelId="{602D5335-7BCB-4646-92CB-B56766FEC6CD}" type="presOf" srcId="{16588E58-BCED-489D-98A4-62951C94F0A4}" destId="{1F723632-A0DF-45E6-B8CE-4168A936B26C}" srcOrd="0" destOrd="0" presId="urn:microsoft.com/office/officeart/2005/8/layout/vList6"/>
    <dgm:cxn modelId="{841BBF3A-4011-4214-A47F-71547D3D767F}" type="presOf" srcId="{60FD8221-A288-442C-955C-035DE3CF9B49}" destId="{9307011C-EE01-4067-9284-A2895E1BBDA6}" srcOrd="0" destOrd="3" presId="urn:microsoft.com/office/officeart/2005/8/layout/vList6"/>
    <dgm:cxn modelId="{8A6FF85F-2E50-4177-AB19-1E0BD79CE14B}" srcId="{3ACCD407-3656-42DC-91C6-2D33D3E0A394}" destId="{C9B248D2-4A16-46FC-A685-7A3875365D32}" srcOrd="2" destOrd="0" parTransId="{D8E21CA6-1928-487C-A6CF-E363E88691B5}" sibTransId="{97502E68-C4C0-478C-9BF3-35C0989FD931}"/>
    <dgm:cxn modelId="{CA3D2271-3795-44C1-A7D6-430584FCEEF7}" srcId="{C511C151-EDDD-4EB2-BA2D-DEC4EE545E15}" destId="{3ACCD407-3656-42DC-91C6-2D33D3E0A394}" srcOrd="0" destOrd="0" parTransId="{69E97136-DA98-48CF-B6E5-416ABF632C6C}" sibTransId="{86A0A62C-A04A-4231-828C-E980C8E2064E}"/>
    <dgm:cxn modelId="{DF0A7956-3437-4867-A430-D7B7E6DC5CEE}" srcId="{16588E58-BCED-489D-98A4-62951C94F0A4}" destId="{A4021B3F-8482-435F-9229-9FE92D102493}" srcOrd="0" destOrd="0" parTransId="{446FFB25-1E5D-4267-ADA9-B1712F71573D}" sibTransId="{8AC108E9-81D8-42A0-9BF0-623F8314A5EB}"/>
    <dgm:cxn modelId="{A43D2C79-FB5B-4976-910E-BBF241BDFD28}" type="presOf" srcId="{3B6CC20D-10A5-4950-93BA-5141CEE81701}" destId="{9307011C-EE01-4067-9284-A2895E1BBDA6}" srcOrd="0" destOrd="4" presId="urn:microsoft.com/office/officeart/2005/8/layout/vList6"/>
    <dgm:cxn modelId="{8BCAC88E-353C-4683-A58D-2C8A5ABFE20C}" type="presOf" srcId="{A3BC78FF-004A-4854-99C9-34A0D8C0C59A}" destId="{9307011C-EE01-4067-9284-A2895E1BBDA6}" srcOrd="0" destOrd="0" presId="urn:microsoft.com/office/officeart/2005/8/layout/vList6"/>
    <dgm:cxn modelId="{32252492-B33E-480E-AC97-C7239B4C10FB}" srcId="{3ACCD407-3656-42DC-91C6-2D33D3E0A394}" destId="{3B6CC20D-10A5-4950-93BA-5141CEE81701}" srcOrd="4" destOrd="0" parTransId="{F8C9265D-41D9-4197-86F7-476AFCB4D804}" sibTransId="{8734F573-AB21-4291-AF34-D070BA61A9E1}"/>
    <dgm:cxn modelId="{54376AA6-972E-411F-A3CD-6F8B69E43546}" type="presOf" srcId="{59FD6C55-065C-4378-A010-A93EEBE6DC54}" destId="{3C30A0FC-CA55-4BBB-B07E-26A432BB8A98}" srcOrd="0" destOrd="0" presId="urn:microsoft.com/office/officeart/2005/8/layout/vList6"/>
    <dgm:cxn modelId="{095E62A7-99CE-4FCA-954D-F2B50D0368C6}" type="presOf" srcId="{A4021B3F-8482-435F-9229-9FE92D102493}" destId="{DEBBC59B-3AEC-405B-AA20-97B6680E312C}" srcOrd="0" destOrd="0" presId="urn:microsoft.com/office/officeart/2005/8/layout/vList6"/>
    <dgm:cxn modelId="{08B2F6A8-5C44-4D95-8184-0A02F2BD5109}" srcId="{3ACCD407-3656-42DC-91C6-2D33D3E0A394}" destId="{F8ABDC12-CE6E-4022-8A06-941F18961F1B}" srcOrd="1" destOrd="0" parTransId="{81D22433-6687-4A53-B694-0D075BCFA6B2}" sibTransId="{9B257D1A-DCB4-4499-856D-904BB7014233}"/>
    <dgm:cxn modelId="{3FE53EA9-E147-4025-AD1F-27AD8CF1A8F0}" srcId="{59FD6C55-065C-4378-A010-A93EEBE6DC54}" destId="{C6A08E77-85CD-4217-8765-FB213BBDC91F}" srcOrd="1" destOrd="0" parTransId="{D7514984-157B-4460-A070-ACD80FCFEF92}" sibTransId="{5785B87B-CD74-4DDD-ABA2-09DCDEB77D1A}"/>
    <dgm:cxn modelId="{0B5E15B7-C41E-4171-BECB-3637C453F8DF}" type="presOf" srcId="{CF0ED5D4-F7E8-4433-9513-B28046F535F1}" destId="{DEBBC59B-3AEC-405B-AA20-97B6680E312C}" srcOrd="0" destOrd="2" presId="urn:microsoft.com/office/officeart/2005/8/layout/vList6"/>
    <dgm:cxn modelId="{E843CDB7-88E4-4DDF-B773-851AD08D8C99}" type="presOf" srcId="{F45278A6-DD97-4A87-8652-89725CAB3275}" destId="{DEBBC59B-3AEC-405B-AA20-97B6680E312C}" srcOrd="0" destOrd="1" presId="urn:microsoft.com/office/officeart/2005/8/layout/vList6"/>
    <dgm:cxn modelId="{E6B208C2-8F00-43A1-8B3A-4BA0E30977CA}" type="presOf" srcId="{3ACCD407-3656-42DC-91C6-2D33D3E0A394}" destId="{D2E686D1-997D-4528-91EF-7F74865DE5BB}" srcOrd="0" destOrd="0" presId="urn:microsoft.com/office/officeart/2005/8/layout/vList6"/>
    <dgm:cxn modelId="{D2E88DC6-87A7-49D4-93B1-3D29194EE6EF}" type="presOf" srcId="{C511C151-EDDD-4EB2-BA2D-DEC4EE545E15}" destId="{0E666BBA-99D6-46D6-95EC-5B5952D97550}" srcOrd="0" destOrd="0" presId="urn:microsoft.com/office/officeart/2005/8/layout/vList6"/>
    <dgm:cxn modelId="{E2885EDE-7005-4FA6-BA7C-D43143959D81}" srcId="{16588E58-BCED-489D-98A4-62951C94F0A4}" destId="{CF0ED5D4-F7E8-4433-9513-B28046F535F1}" srcOrd="2" destOrd="0" parTransId="{3E8229C9-82FE-4109-B32F-89F6A3BD4075}" sibTransId="{2409A300-7812-410D-8D6C-51E1D49C7736}"/>
    <dgm:cxn modelId="{DD2C5AF5-1D6A-4AAF-99DC-56CBF1745FC5}" type="presOf" srcId="{F8ABDC12-CE6E-4022-8A06-941F18961F1B}" destId="{9307011C-EE01-4067-9284-A2895E1BBDA6}" srcOrd="0" destOrd="1" presId="urn:microsoft.com/office/officeart/2005/8/layout/vList6"/>
    <dgm:cxn modelId="{DCDDC554-54B6-4BE2-999C-24DD74722558}" type="presParOf" srcId="{0E666BBA-99D6-46D6-95EC-5B5952D97550}" destId="{A6FEB31E-E363-41CD-9D3D-2C7B2FE3AD40}" srcOrd="0" destOrd="0" presId="urn:microsoft.com/office/officeart/2005/8/layout/vList6"/>
    <dgm:cxn modelId="{1CA64690-7E77-45CB-96D6-47AB863B55BD}" type="presParOf" srcId="{A6FEB31E-E363-41CD-9D3D-2C7B2FE3AD40}" destId="{D2E686D1-997D-4528-91EF-7F74865DE5BB}" srcOrd="0" destOrd="0" presId="urn:microsoft.com/office/officeart/2005/8/layout/vList6"/>
    <dgm:cxn modelId="{CC12F4DE-B725-4D02-A9A0-5E08FD7FFDB4}" type="presParOf" srcId="{A6FEB31E-E363-41CD-9D3D-2C7B2FE3AD40}" destId="{9307011C-EE01-4067-9284-A2895E1BBDA6}" srcOrd="1" destOrd="0" presId="urn:microsoft.com/office/officeart/2005/8/layout/vList6"/>
    <dgm:cxn modelId="{F294724F-3407-4E9F-8193-78E65A89CE9C}" type="presParOf" srcId="{0E666BBA-99D6-46D6-95EC-5B5952D97550}" destId="{0A1BB749-83CE-4DD2-A861-6530A6D75B99}" srcOrd="1" destOrd="0" presId="urn:microsoft.com/office/officeart/2005/8/layout/vList6"/>
    <dgm:cxn modelId="{4506CB31-9B9A-48FE-9155-769B05394AB6}" type="presParOf" srcId="{0E666BBA-99D6-46D6-95EC-5B5952D97550}" destId="{21D0362B-BA3F-4294-9505-8317C5BBA209}" srcOrd="2" destOrd="0" presId="urn:microsoft.com/office/officeart/2005/8/layout/vList6"/>
    <dgm:cxn modelId="{B94A10F2-6C35-4676-A54B-22437D673DA9}" type="presParOf" srcId="{21D0362B-BA3F-4294-9505-8317C5BBA209}" destId="{3C30A0FC-CA55-4BBB-B07E-26A432BB8A98}" srcOrd="0" destOrd="0" presId="urn:microsoft.com/office/officeart/2005/8/layout/vList6"/>
    <dgm:cxn modelId="{A38164B2-ACD2-4102-B66C-23DF94F7028D}" type="presParOf" srcId="{21D0362B-BA3F-4294-9505-8317C5BBA209}" destId="{395E9D44-1FDD-45C9-94B2-C90808BD0E03}" srcOrd="1" destOrd="0" presId="urn:microsoft.com/office/officeart/2005/8/layout/vList6"/>
    <dgm:cxn modelId="{AD56AA33-A89C-4648-A821-A7A8DEC41269}" type="presParOf" srcId="{0E666BBA-99D6-46D6-95EC-5B5952D97550}" destId="{BCBDA9F9-FCDC-400C-A8EC-27ED9AB8090D}" srcOrd="3" destOrd="0" presId="urn:microsoft.com/office/officeart/2005/8/layout/vList6"/>
    <dgm:cxn modelId="{91D73A55-4626-4D86-83B3-EE9A4D7ED602}" type="presParOf" srcId="{0E666BBA-99D6-46D6-95EC-5B5952D97550}" destId="{EED66809-3CA5-4081-A0C1-09F9A64D7FD7}" srcOrd="4" destOrd="0" presId="urn:microsoft.com/office/officeart/2005/8/layout/vList6"/>
    <dgm:cxn modelId="{BBAEDB0A-FD9D-47D0-947E-B7D08FCCA5C8}" type="presParOf" srcId="{EED66809-3CA5-4081-A0C1-09F9A64D7FD7}" destId="{1F723632-A0DF-45E6-B8CE-4168A936B26C}" srcOrd="0" destOrd="0" presId="urn:microsoft.com/office/officeart/2005/8/layout/vList6"/>
    <dgm:cxn modelId="{921266B6-0D71-462C-BA50-37155E1210BC}" type="presParOf" srcId="{EED66809-3CA5-4081-A0C1-09F9A64D7FD7}" destId="{DEBBC59B-3AEC-405B-AA20-97B6680E31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8A076-BA7B-4068-9445-5666C6B8C81B}" type="doc">
      <dgm:prSet loTypeId="urn:microsoft.com/office/officeart/2005/8/layout/pList2#1" loCatId="list" qsTypeId="urn:microsoft.com/office/officeart/2005/8/quickstyle/simple1" qsCatId="simple" csTypeId="urn:microsoft.com/office/officeart/2005/8/colors/colorful5" csCatId="colorful" phldr="1"/>
      <dgm:spPr/>
      <dgm:t>
        <a:bodyPr/>
        <a:lstStyle/>
        <a:p>
          <a:endParaRPr lang="es-ES"/>
        </a:p>
      </dgm:t>
    </dgm:pt>
    <dgm:pt modelId="{AD3102CF-E495-4619-ADEC-4C588F639AC7}">
      <dgm:prSet phldrT="[Texto]" custT="1"/>
      <dgm:spPr>
        <a:solidFill>
          <a:schemeClr val="accent1">
            <a:lumMod val="75000"/>
          </a:schemeClr>
        </a:solidFill>
      </dgm:spPr>
      <dgm:t>
        <a:bodyPr/>
        <a:lstStyle/>
        <a:p>
          <a:r>
            <a:rPr lang="es-ES" sz="1600" b="1" dirty="0">
              <a:latin typeface="Arial" panose="020B0604020202020204" pitchFamily="34" charset="0"/>
              <a:cs typeface="Arial" panose="020B0604020202020204" pitchFamily="34" charset="0"/>
            </a:rPr>
            <a:t>Reglamento Orgánico Interno</a:t>
          </a:r>
        </a:p>
      </dgm:t>
    </dgm:pt>
    <dgm:pt modelId="{D0C837FB-FC34-472D-9EC0-213A0DFDD77D}" type="parTrans" cxnId="{4256C4F2-6349-488F-9555-164D3299AEFE}">
      <dgm:prSet/>
      <dgm:spPr/>
      <dgm:t>
        <a:bodyPr/>
        <a:lstStyle/>
        <a:p>
          <a:endParaRPr lang="es-ES"/>
        </a:p>
      </dgm:t>
    </dgm:pt>
    <dgm:pt modelId="{8969C6A3-56B3-4C91-B55B-A1C14D7DC1C2}" type="sibTrans" cxnId="{4256C4F2-6349-488F-9555-164D3299AEFE}">
      <dgm:prSet/>
      <dgm:spPr/>
      <dgm:t>
        <a:bodyPr/>
        <a:lstStyle/>
        <a:p>
          <a:endParaRPr lang="es-ES"/>
        </a:p>
      </dgm:t>
    </dgm:pt>
    <dgm:pt modelId="{8A817D81-2FCB-4159-A47A-67FF8773E76F}">
      <dgm:prSet phldrT="[Texto]" custT="1"/>
      <dgm:spPr>
        <a:solidFill>
          <a:schemeClr val="accent1">
            <a:lumMod val="75000"/>
          </a:schemeClr>
        </a:solidFill>
      </dgm:spPr>
      <dgm:t>
        <a:bodyPr/>
        <a:lstStyle/>
        <a:p>
          <a:pPr algn="l"/>
          <a:endParaRPr lang="es-GT" sz="1400" dirty="0">
            <a:latin typeface="Arial" panose="020B0604020202020204" pitchFamily="34" charset="0"/>
            <a:cs typeface="Arial" panose="020B0604020202020204" pitchFamily="34" charset="0"/>
          </a:endParaRPr>
        </a:p>
        <a:p>
          <a:pPr algn="r"/>
          <a:r>
            <a:rPr lang="es-GT" sz="1400" dirty="0">
              <a:latin typeface="Arial" panose="020B0604020202020204" pitchFamily="34" charset="0"/>
              <a:cs typeface="Arial" panose="020B0604020202020204" pitchFamily="34" charset="0"/>
            </a:rPr>
            <a:t>Artículos 15, 49 y 50 de la  Ley del Organismo Ejecutivo</a:t>
          </a:r>
          <a:endParaRPr lang="es-ES" sz="1400" dirty="0">
            <a:latin typeface="Arial" panose="020B0604020202020204" pitchFamily="34" charset="0"/>
            <a:cs typeface="Arial" panose="020B0604020202020204" pitchFamily="34" charset="0"/>
          </a:endParaRPr>
        </a:p>
      </dgm:t>
    </dgm:pt>
    <dgm:pt modelId="{12D4DF23-0631-4A9E-8BA9-4A640E7659E5}" type="parTrans" cxnId="{9D481B60-3CFD-4D43-87CC-9D5F7AF3D609}">
      <dgm:prSet/>
      <dgm:spPr/>
      <dgm:t>
        <a:bodyPr/>
        <a:lstStyle/>
        <a:p>
          <a:endParaRPr lang="es-ES"/>
        </a:p>
      </dgm:t>
    </dgm:pt>
    <dgm:pt modelId="{1FFF19A0-DCE0-4E24-9C57-8433C24FED85}" type="sibTrans" cxnId="{9D481B60-3CFD-4D43-87CC-9D5F7AF3D609}">
      <dgm:prSet/>
      <dgm:spPr/>
      <dgm:t>
        <a:bodyPr/>
        <a:lstStyle/>
        <a:p>
          <a:endParaRPr lang="es-ES"/>
        </a:p>
      </dgm:t>
    </dgm:pt>
    <dgm:pt modelId="{E7CC9587-1A97-44EA-BE9E-3D2781A995B3}">
      <dgm:prSet phldrT="[Texto]" custT="1"/>
      <dgm:spPr>
        <a:solidFill>
          <a:srgbClr val="002060"/>
        </a:solidFill>
      </dgm:spPr>
      <dgm:t>
        <a:bodyPr/>
        <a:lstStyle/>
        <a:p>
          <a:r>
            <a:rPr lang="es-ES" sz="1600" b="1" dirty="0">
              <a:latin typeface="Arial" panose="020B0604020202020204" pitchFamily="34" charset="0"/>
              <a:cs typeface="Arial" panose="020B0604020202020204" pitchFamily="34" charset="0"/>
            </a:rPr>
            <a:t>Estructura y organización </a:t>
          </a:r>
        </a:p>
      </dgm:t>
    </dgm:pt>
    <dgm:pt modelId="{7DDF30AE-FB76-4AE4-8828-805225C14E4E}" type="parTrans" cxnId="{A32406F7-E3AB-4458-91C8-F86D694F2B87}">
      <dgm:prSet/>
      <dgm:spPr/>
      <dgm:t>
        <a:bodyPr/>
        <a:lstStyle/>
        <a:p>
          <a:endParaRPr lang="es-ES"/>
        </a:p>
      </dgm:t>
    </dgm:pt>
    <dgm:pt modelId="{89B9D033-5FF5-4295-9ED8-DD0A8B46EB8B}" type="sibTrans" cxnId="{A32406F7-E3AB-4458-91C8-F86D694F2B87}">
      <dgm:prSet/>
      <dgm:spPr/>
      <dgm:t>
        <a:bodyPr/>
        <a:lstStyle/>
        <a:p>
          <a:endParaRPr lang="es-ES"/>
        </a:p>
      </dgm:t>
    </dgm:pt>
    <dgm:pt modelId="{95F75993-024B-496A-8A80-45FF710C6762}">
      <dgm:prSet phldrT="[Texto]" custT="1"/>
      <dgm:spPr>
        <a:solidFill>
          <a:srgbClr val="002060"/>
        </a:solidFill>
      </dgm:spPr>
      <dgm:t>
        <a:bodyPr/>
        <a:lstStyle/>
        <a:p>
          <a:pPr algn="l"/>
          <a:endParaRPr lang="es-GT" sz="1600" dirty="0">
            <a:latin typeface="Arial" panose="020B0604020202020204" pitchFamily="34" charset="0"/>
            <a:cs typeface="Arial" panose="020B0604020202020204" pitchFamily="34" charset="0"/>
          </a:endParaRPr>
        </a:p>
        <a:p>
          <a:pPr algn="r"/>
          <a:r>
            <a:rPr lang="es-GT" sz="1400" dirty="0">
              <a:latin typeface="Arial" panose="020B0604020202020204" pitchFamily="34" charset="0"/>
              <a:cs typeface="Arial" panose="020B0604020202020204" pitchFamily="34" charset="0"/>
            </a:rPr>
            <a:t>Artículos 24 y 28  de la Ley del Organismo Ejecutivo</a:t>
          </a:r>
          <a:endParaRPr lang="es-ES" sz="1400" dirty="0">
            <a:latin typeface="Arial" panose="020B0604020202020204" pitchFamily="34" charset="0"/>
            <a:cs typeface="Arial" panose="020B0604020202020204" pitchFamily="34" charset="0"/>
          </a:endParaRPr>
        </a:p>
      </dgm:t>
    </dgm:pt>
    <dgm:pt modelId="{269D3951-81FB-477A-8269-5C510696E322}" type="parTrans" cxnId="{18E81C87-4F60-425C-BCDC-A27583F7BF95}">
      <dgm:prSet/>
      <dgm:spPr/>
      <dgm:t>
        <a:bodyPr/>
        <a:lstStyle/>
        <a:p>
          <a:endParaRPr lang="es-ES"/>
        </a:p>
      </dgm:t>
    </dgm:pt>
    <dgm:pt modelId="{E743D902-8039-457E-A639-59981CAEA8A5}" type="sibTrans" cxnId="{18E81C87-4F60-425C-BCDC-A27583F7BF95}">
      <dgm:prSet/>
      <dgm:spPr/>
      <dgm:t>
        <a:bodyPr/>
        <a:lstStyle/>
        <a:p>
          <a:endParaRPr lang="es-ES"/>
        </a:p>
      </dgm:t>
    </dgm:pt>
    <dgm:pt modelId="{A24228DC-E98D-4BEA-8CFA-CC3BF9B7A3B5}">
      <dgm:prSet phldrT="[Texto]" custT="1"/>
      <dgm:spPr>
        <a:solidFill>
          <a:schemeClr val="tx2"/>
        </a:solidFill>
      </dgm:spPr>
      <dgm:t>
        <a:bodyPr/>
        <a:lstStyle/>
        <a:p>
          <a:pPr algn="l"/>
          <a:r>
            <a:rPr lang="es-ES" sz="1600" b="1" dirty="0">
              <a:latin typeface="Arial" panose="020B0604020202020204" pitchFamily="34" charset="0"/>
              <a:cs typeface="Arial" panose="020B0604020202020204" pitchFamily="34" charset="0"/>
            </a:rPr>
            <a:t>Procedimiento</a:t>
          </a:r>
        </a:p>
        <a:p>
          <a:pPr algn="l"/>
          <a:endParaRPr lang="es-ES" sz="1600" dirty="0">
            <a:latin typeface="Arial" panose="020B0604020202020204" pitchFamily="34" charset="0"/>
            <a:cs typeface="Arial" panose="020B0604020202020204" pitchFamily="34" charset="0"/>
          </a:endParaRPr>
        </a:p>
        <a:p>
          <a:pPr algn="l"/>
          <a:r>
            <a:rPr lang="es-GT" sz="1400" dirty="0">
              <a:latin typeface="Arial" panose="020B0604020202020204" pitchFamily="34" charset="0"/>
              <a:cs typeface="Arial" panose="020B0604020202020204" pitchFamily="34" charset="0"/>
            </a:rPr>
            <a:t>Artículo 15. Plan  Anual de Salarios y Normas para su Administración vigente</a:t>
          </a:r>
          <a:endParaRPr lang="es-ES" sz="1400" dirty="0">
            <a:latin typeface="Arial" panose="020B0604020202020204" pitchFamily="34" charset="0"/>
            <a:cs typeface="Arial" panose="020B0604020202020204" pitchFamily="34" charset="0"/>
          </a:endParaRPr>
        </a:p>
      </dgm:t>
    </dgm:pt>
    <dgm:pt modelId="{87CEF01D-D48F-4F8E-8806-5B388AE091D8}" type="parTrans" cxnId="{567B8682-957E-4553-A3AE-7C3774DCABA2}">
      <dgm:prSet/>
      <dgm:spPr/>
      <dgm:t>
        <a:bodyPr/>
        <a:lstStyle/>
        <a:p>
          <a:endParaRPr lang="es-ES"/>
        </a:p>
      </dgm:t>
    </dgm:pt>
    <dgm:pt modelId="{E63AA659-4A91-473E-B309-2610A33257F6}" type="sibTrans" cxnId="{567B8682-957E-4553-A3AE-7C3774DCABA2}">
      <dgm:prSet/>
      <dgm:spPr/>
      <dgm:t>
        <a:bodyPr/>
        <a:lstStyle/>
        <a:p>
          <a:endParaRPr lang="es-ES"/>
        </a:p>
      </dgm:t>
    </dgm:pt>
    <dgm:pt modelId="{5E21569A-BE39-4AFF-B1FF-A00BC7F982FF}" type="pres">
      <dgm:prSet presAssocID="{6B48A076-BA7B-4068-9445-5666C6B8C81B}" presName="Name0" presStyleCnt="0">
        <dgm:presLayoutVars>
          <dgm:dir/>
          <dgm:resizeHandles val="exact"/>
        </dgm:presLayoutVars>
      </dgm:prSet>
      <dgm:spPr/>
    </dgm:pt>
    <dgm:pt modelId="{2F7BB476-EA8F-4321-9349-9C7543884262}" type="pres">
      <dgm:prSet presAssocID="{6B48A076-BA7B-4068-9445-5666C6B8C81B}" presName="bkgdShp" presStyleLbl="alignAccFollowNode1" presStyleIdx="0" presStyleCnt="1" custLinFactNeighborX="-1195" custLinFactNeighborY="21580"/>
      <dgm:spPr/>
    </dgm:pt>
    <dgm:pt modelId="{F11E7A57-835B-49AF-8AF3-9991BB94B417}" type="pres">
      <dgm:prSet presAssocID="{6B48A076-BA7B-4068-9445-5666C6B8C81B}" presName="linComp" presStyleCnt="0"/>
      <dgm:spPr/>
    </dgm:pt>
    <dgm:pt modelId="{8CDE1052-9B9A-4C13-B2A7-E0E59D791118}" type="pres">
      <dgm:prSet presAssocID="{AD3102CF-E495-4619-ADEC-4C588F639AC7}" presName="compNode" presStyleCnt="0"/>
      <dgm:spPr/>
    </dgm:pt>
    <dgm:pt modelId="{29F9C630-DEE9-4460-9203-E5AAD09D45AF}" type="pres">
      <dgm:prSet presAssocID="{AD3102CF-E495-4619-ADEC-4C588F639AC7}" presName="node" presStyleLbl="node1" presStyleIdx="0" presStyleCnt="3">
        <dgm:presLayoutVars>
          <dgm:bulletEnabled val="1"/>
        </dgm:presLayoutVars>
      </dgm:prSet>
      <dgm:spPr/>
    </dgm:pt>
    <dgm:pt modelId="{50D23D40-48F5-4AA5-A0DC-612A9584D013}" type="pres">
      <dgm:prSet presAssocID="{AD3102CF-E495-4619-ADEC-4C588F639AC7}" presName="invisiNode" presStyleLbl="node1" presStyleIdx="0" presStyleCnt="3"/>
      <dgm:spPr/>
    </dgm:pt>
    <dgm:pt modelId="{3066A563-7CAF-471F-9B54-083D237D25C0}" type="pres">
      <dgm:prSet presAssocID="{AD3102CF-E495-4619-ADEC-4C588F639AC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2280E317-CE96-40F0-9D01-BD518EAB6A55}" type="pres">
      <dgm:prSet presAssocID="{8969C6A3-56B3-4C91-B55B-A1C14D7DC1C2}" presName="sibTrans" presStyleLbl="sibTrans2D1" presStyleIdx="0" presStyleCnt="0"/>
      <dgm:spPr/>
    </dgm:pt>
    <dgm:pt modelId="{60655711-03ED-4EA0-B97D-D7A9332ABBC6}" type="pres">
      <dgm:prSet presAssocID="{E7CC9587-1A97-44EA-BE9E-3D2781A995B3}" presName="compNode" presStyleCnt="0"/>
      <dgm:spPr/>
    </dgm:pt>
    <dgm:pt modelId="{247DEC30-16EB-44D0-9985-49245B32C1CB}" type="pres">
      <dgm:prSet presAssocID="{E7CC9587-1A97-44EA-BE9E-3D2781A995B3}" presName="node" presStyleLbl="node1" presStyleIdx="1" presStyleCnt="3">
        <dgm:presLayoutVars>
          <dgm:bulletEnabled val="1"/>
        </dgm:presLayoutVars>
      </dgm:prSet>
      <dgm:spPr/>
    </dgm:pt>
    <dgm:pt modelId="{91E09A87-6E44-426C-A1A2-1EDDF1C04736}" type="pres">
      <dgm:prSet presAssocID="{E7CC9587-1A97-44EA-BE9E-3D2781A995B3}" presName="invisiNode" presStyleLbl="node1" presStyleIdx="1" presStyleCnt="3"/>
      <dgm:spPr/>
    </dgm:pt>
    <dgm:pt modelId="{2E9CD287-3AD4-4A8B-8309-97EDFF4026D1}" type="pres">
      <dgm:prSet presAssocID="{E7CC9587-1A97-44EA-BE9E-3D2781A995B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2E1C0674-7500-4A21-B083-F0C570B32F87}" type="pres">
      <dgm:prSet presAssocID="{89B9D033-5FF5-4295-9ED8-DD0A8B46EB8B}" presName="sibTrans" presStyleLbl="sibTrans2D1" presStyleIdx="0" presStyleCnt="0"/>
      <dgm:spPr/>
    </dgm:pt>
    <dgm:pt modelId="{CEB2A49E-8901-4E7E-BA97-226347C986DD}" type="pres">
      <dgm:prSet presAssocID="{A24228DC-E98D-4BEA-8CFA-CC3BF9B7A3B5}" presName="compNode" presStyleCnt="0"/>
      <dgm:spPr/>
    </dgm:pt>
    <dgm:pt modelId="{7089FB50-E2FC-40A6-9FF2-B26E2C680B13}" type="pres">
      <dgm:prSet presAssocID="{A24228DC-E98D-4BEA-8CFA-CC3BF9B7A3B5}" presName="node" presStyleLbl="node1" presStyleIdx="2" presStyleCnt="3">
        <dgm:presLayoutVars>
          <dgm:bulletEnabled val="1"/>
        </dgm:presLayoutVars>
      </dgm:prSet>
      <dgm:spPr/>
    </dgm:pt>
    <dgm:pt modelId="{ECAABFFE-13EE-4FD7-BCB2-84E9D7D8DB4A}" type="pres">
      <dgm:prSet presAssocID="{A24228DC-E98D-4BEA-8CFA-CC3BF9B7A3B5}" presName="invisiNode" presStyleLbl="node1" presStyleIdx="2" presStyleCnt="3"/>
      <dgm:spPr/>
    </dgm:pt>
    <dgm:pt modelId="{E74B7A9C-E121-482D-825F-C6434FC1A7C4}" type="pres">
      <dgm:prSet presAssocID="{A24228DC-E98D-4BEA-8CFA-CC3BF9B7A3B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3000" b="-43000"/>
          </a:stretch>
        </a:blipFill>
      </dgm:spPr>
    </dgm:pt>
  </dgm:ptLst>
  <dgm:cxnLst>
    <dgm:cxn modelId="{4DD0C21F-9782-43B2-AF50-9B6927E92C3D}" type="presOf" srcId="{6B48A076-BA7B-4068-9445-5666C6B8C81B}" destId="{5E21569A-BE39-4AFF-B1FF-A00BC7F982FF}" srcOrd="0" destOrd="0" presId="urn:microsoft.com/office/officeart/2005/8/layout/pList2#1"/>
    <dgm:cxn modelId="{9D481B60-3CFD-4D43-87CC-9D5F7AF3D609}" srcId="{AD3102CF-E495-4619-ADEC-4C588F639AC7}" destId="{8A817D81-2FCB-4159-A47A-67FF8773E76F}" srcOrd="0" destOrd="0" parTransId="{12D4DF23-0631-4A9E-8BA9-4A640E7659E5}" sibTransId="{1FFF19A0-DCE0-4E24-9C57-8433C24FED85}"/>
    <dgm:cxn modelId="{1794AE44-D11C-490E-884D-3087856169F6}" type="presOf" srcId="{E7CC9587-1A97-44EA-BE9E-3D2781A995B3}" destId="{247DEC30-16EB-44D0-9985-49245B32C1CB}" srcOrd="0" destOrd="0" presId="urn:microsoft.com/office/officeart/2005/8/layout/pList2#1"/>
    <dgm:cxn modelId="{C6D72747-DF54-4C30-B9B9-822ADC1787A3}" type="presOf" srcId="{A24228DC-E98D-4BEA-8CFA-CC3BF9B7A3B5}" destId="{7089FB50-E2FC-40A6-9FF2-B26E2C680B13}" srcOrd="0" destOrd="0" presId="urn:microsoft.com/office/officeart/2005/8/layout/pList2#1"/>
    <dgm:cxn modelId="{567B8682-957E-4553-A3AE-7C3774DCABA2}" srcId="{6B48A076-BA7B-4068-9445-5666C6B8C81B}" destId="{A24228DC-E98D-4BEA-8CFA-CC3BF9B7A3B5}" srcOrd="2" destOrd="0" parTransId="{87CEF01D-D48F-4F8E-8806-5B388AE091D8}" sibTransId="{E63AA659-4A91-473E-B309-2610A33257F6}"/>
    <dgm:cxn modelId="{18E81C87-4F60-425C-BCDC-A27583F7BF95}" srcId="{E7CC9587-1A97-44EA-BE9E-3D2781A995B3}" destId="{95F75993-024B-496A-8A80-45FF710C6762}" srcOrd="0" destOrd="0" parTransId="{269D3951-81FB-477A-8269-5C510696E322}" sibTransId="{E743D902-8039-457E-A639-59981CAEA8A5}"/>
    <dgm:cxn modelId="{DD17BA9B-7339-466E-844D-D7C69778FFE3}" type="presOf" srcId="{89B9D033-5FF5-4295-9ED8-DD0A8B46EB8B}" destId="{2E1C0674-7500-4A21-B083-F0C570B32F87}" srcOrd="0" destOrd="0" presId="urn:microsoft.com/office/officeart/2005/8/layout/pList2#1"/>
    <dgm:cxn modelId="{997C06EC-A0E9-4AD4-8479-13BA51DE364A}" type="presOf" srcId="{AD3102CF-E495-4619-ADEC-4C588F639AC7}" destId="{29F9C630-DEE9-4460-9203-E5AAD09D45AF}" srcOrd="0" destOrd="0" presId="urn:microsoft.com/office/officeart/2005/8/layout/pList2#1"/>
    <dgm:cxn modelId="{078C22EF-DBB9-4C2A-A406-5530FED5EAB7}" type="presOf" srcId="{8969C6A3-56B3-4C91-B55B-A1C14D7DC1C2}" destId="{2280E317-CE96-40F0-9D01-BD518EAB6A55}" srcOrd="0" destOrd="0" presId="urn:microsoft.com/office/officeart/2005/8/layout/pList2#1"/>
    <dgm:cxn modelId="{4256C4F2-6349-488F-9555-164D3299AEFE}" srcId="{6B48A076-BA7B-4068-9445-5666C6B8C81B}" destId="{AD3102CF-E495-4619-ADEC-4C588F639AC7}" srcOrd="0" destOrd="0" parTransId="{D0C837FB-FC34-472D-9EC0-213A0DFDD77D}" sibTransId="{8969C6A3-56B3-4C91-B55B-A1C14D7DC1C2}"/>
    <dgm:cxn modelId="{A32406F7-E3AB-4458-91C8-F86D694F2B87}" srcId="{6B48A076-BA7B-4068-9445-5666C6B8C81B}" destId="{E7CC9587-1A97-44EA-BE9E-3D2781A995B3}" srcOrd="1" destOrd="0" parTransId="{7DDF30AE-FB76-4AE4-8828-805225C14E4E}" sibTransId="{89B9D033-5FF5-4295-9ED8-DD0A8B46EB8B}"/>
    <dgm:cxn modelId="{AF157DF8-A001-4342-8667-D9D6A60C9CD5}" type="presOf" srcId="{8A817D81-2FCB-4159-A47A-67FF8773E76F}" destId="{29F9C630-DEE9-4460-9203-E5AAD09D45AF}" srcOrd="0" destOrd="1" presId="urn:microsoft.com/office/officeart/2005/8/layout/pList2#1"/>
    <dgm:cxn modelId="{11A0C0F8-1BA3-44C0-9DD5-3459F9834D52}" type="presOf" srcId="{95F75993-024B-496A-8A80-45FF710C6762}" destId="{247DEC30-16EB-44D0-9985-49245B32C1CB}" srcOrd="0" destOrd="1" presId="urn:microsoft.com/office/officeart/2005/8/layout/pList2#1"/>
    <dgm:cxn modelId="{FB8DFE74-59B3-44C9-A27C-4C37A5B95BED}" type="presParOf" srcId="{5E21569A-BE39-4AFF-B1FF-A00BC7F982FF}" destId="{2F7BB476-EA8F-4321-9349-9C7543884262}" srcOrd="0" destOrd="0" presId="urn:microsoft.com/office/officeart/2005/8/layout/pList2#1"/>
    <dgm:cxn modelId="{302B9B6E-4A50-4733-8FA0-CD69AEEC2AD6}" type="presParOf" srcId="{5E21569A-BE39-4AFF-B1FF-A00BC7F982FF}" destId="{F11E7A57-835B-49AF-8AF3-9991BB94B417}" srcOrd="1" destOrd="0" presId="urn:microsoft.com/office/officeart/2005/8/layout/pList2#1"/>
    <dgm:cxn modelId="{D1376A5C-20D5-447D-B8F1-579C29076982}" type="presParOf" srcId="{F11E7A57-835B-49AF-8AF3-9991BB94B417}" destId="{8CDE1052-9B9A-4C13-B2A7-E0E59D791118}" srcOrd="0" destOrd="0" presId="urn:microsoft.com/office/officeart/2005/8/layout/pList2#1"/>
    <dgm:cxn modelId="{2A5814C5-FD0C-445D-AA12-8CB7552131A9}" type="presParOf" srcId="{8CDE1052-9B9A-4C13-B2A7-E0E59D791118}" destId="{29F9C630-DEE9-4460-9203-E5AAD09D45AF}" srcOrd="0" destOrd="0" presId="urn:microsoft.com/office/officeart/2005/8/layout/pList2#1"/>
    <dgm:cxn modelId="{2A8473E5-C5B8-4B14-BDDE-3764B16576B8}" type="presParOf" srcId="{8CDE1052-9B9A-4C13-B2A7-E0E59D791118}" destId="{50D23D40-48F5-4AA5-A0DC-612A9584D013}" srcOrd="1" destOrd="0" presId="urn:microsoft.com/office/officeart/2005/8/layout/pList2#1"/>
    <dgm:cxn modelId="{91500316-A03F-4FA1-BA57-AB42257BB8B8}" type="presParOf" srcId="{8CDE1052-9B9A-4C13-B2A7-E0E59D791118}" destId="{3066A563-7CAF-471F-9B54-083D237D25C0}" srcOrd="2" destOrd="0" presId="urn:microsoft.com/office/officeart/2005/8/layout/pList2#1"/>
    <dgm:cxn modelId="{38E2711E-B90D-4003-8478-92B96410E826}" type="presParOf" srcId="{F11E7A57-835B-49AF-8AF3-9991BB94B417}" destId="{2280E317-CE96-40F0-9D01-BD518EAB6A55}" srcOrd="1" destOrd="0" presId="urn:microsoft.com/office/officeart/2005/8/layout/pList2#1"/>
    <dgm:cxn modelId="{824F3F42-98A8-4047-84EA-B725A2C5622D}" type="presParOf" srcId="{F11E7A57-835B-49AF-8AF3-9991BB94B417}" destId="{60655711-03ED-4EA0-B97D-D7A9332ABBC6}" srcOrd="2" destOrd="0" presId="urn:microsoft.com/office/officeart/2005/8/layout/pList2#1"/>
    <dgm:cxn modelId="{C1BFBB7A-5514-4460-9193-330AB7DD86A6}" type="presParOf" srcId="{60655711-03ED-4EA0-B97D-D7A9332ABBC6}" destId="{247DEC30-16EB-44D0-9985-49245B32C1CB}" srcOrd="0" destOrd="0" presId="urn:microsoft.com/office/officeart/2005/8/layout/pList2#1"/>
    <dgm:cxn modelId="{EA4C54D9-659C-41E8-B165-84E24DC11373}" type="presParOf" srcId="{60655711-03ED-4EA0-B97D-D7A9332ABBC6}" destId="{91E09A87-6E44-426C-A1A2-1EDDF1C04736}" srcOrd="1" destOrd="0" presId="urn:microsoft.com/office/officeart/2005/8/layout/pList2#1"/>
    <dgm:cxn modelId="{133521E4-3CE4-4F63-AB0D-8B7306D27FF9}" type="presParOf" srcId="{60655711-03ED-4EA0-B97D-D7A9332ABBC6}" destId="{2E9CD287-3AD4-4A8B-8309-97EDFF4026D1}" srcOrd="2" destOrd="0" presId="urn:microsoft.com/office/officeart/2005/8/layout/pList2#1"/>
    <dgm:cxn modelId="{52725C58-73D4-4C5B-8652-E4355C5C3511}" type="presParOf" srcId="{F11E7A57-835B-49AF-8AF3-9991BB94B417}" destId="{2E1C0674-7500-4A21-B083-F0C570B32F87}" srcOrd="3" destOrd="0" presId="urn:microsoft.com/office/officeart/2005/8/layout/pList2#1"/>
    <dgm:cxn modelId="{95C0406F-03D6-442C-B175-481FB69F957A}" type="presParOf" srcId="{F11E7A57-835B-49AF-8AF3-9991BB94B417}" destId="{CEB2A49E-8901-4E7E-BA97-226347C986DD}" srcOrd="4" destOrd="0" presId="urn:microsoft.com/office/officeart/2005/8/layout/pList2#1"/>
    <dgm:cxn modelId="{F4510115-AAA9-46FC-9C1A-55F07199B601}" type="presParOf" srcId="{CEB2A49E-8901-4E7E-BA97-226347C986DD}" destId="{7089FB50-E2FC-40A6-9FF2-B26E2C680B13}" srcOrd="0" destOrd="0" presId="urn:microsoft.com/office/officeart/2005/8/layout/pList2#1"/>
    <dgm:cxn modelId="{E18F1E9E-36A3-4B28-92C0-C7C415AB93EB}" type="presParOf" srcId="{CEB2A49E-8901-4E7E-BA97-226347C986DD}" destId="{ECAABFFE-13EE-4FD7-BCB2-84E9D7D8DB4A}" srcOrd="1" destOrd="0" presId="urn:microsoft.com/office/officeart/2005/8/layout/pList2#1"/>
    <dgm:cxn modelId="{E9A9A113-A3C8-48F2-BDB3-FC0D5382F53C}" type="presParOf" srcId="{CEB2A49E-8901-4E7E-BA97-226347C986DD}" destId="{E74B7A9C-E121-482D-825F-C6434FC1A7C4}"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3F9510-2DA5-45FA-BEE7-DC84D89D532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S"/>
        </a:p>
      </dgm:t>
    </dgm:pt>
    <dgm:pt modelId="{F91C7337-724D-4AA7-B1C8-F7329E8E6887}">
      <dgm:prSet phldrT="[Texto]" custT="1"/>
      <dgm:spPr/>
      <dgm:t>
        <a:bodyPr/>
        <a:lstStyle/>
        <a:p>
          <a:r>
            <a:rPr lang="es-GT" sz="1300" b="1" dirty="0">
              <a:solidFill>
                <a:srgbClr val="002060"/>
              </a:solidFill>
              <a:latin typeface="Arial "/>
              <a:cs typeface="Arial" panose="020B0604020202020204" pitchFamily="34" charset="0"/>
            </a:rPr>
            <a:t>Justificación</a:t>
          </a:r>
          <a:r>
            <a:rPr lang="es-GT" sz="1300" dirty="0">
              <a:solidFill>
                <a:srgbClr val="002060"/>
              </a:solidFill>
              <a:latin typeface="Arial "/>
              <a:cs typeface="Arial" panose="020B0604020202020204" pitchFamily="34" charset="0"/>
            </a:rPr>
            <a:t>: Elaborada por la Unidad de Recursos Humanos con apoyo de Planificación, en donde deben establecerse las principales causas que motivan emisión o  modificación del reglamento orgánico interno (Ver estructura)</a:t>
          </a:r>
          <a:endParaRPr lang="es-ES" sz="1300" dirty="0">
            <a:solidFill>
              <a:srgbClr val="002060"/>
            </a:solidFill>
            <a:latin typeface="Arial "/>
            <a:cs typeface="Arial" panose="020B0604020202020204" pitchFamily="34" charset="0"/>
          </a:endParaRPr>
        </a:p>
      </dgm:t>
    </dgm:pt>
    <dgm:pt modelId="{5A4E9DA7-3BE4-4BBC-876B-F0F6C4F240C2}" type="parTrans" cxnId="{53E37515-8F06-49AC-8CA6-EC7853423C24}">
      <dgm:prSet/>
      <dgm:spPr/>
      <dgm:t>
        <a:bodyPr/>
        <a:lstStyle/>
        <a:p>
          <a:endParaRPr lang="es-ES">
            <a:latin typeface="Arial" panose="020B0604020202020204" pitchFamily="34" charset="0"/>
            <a:cs typeface="Arial" panose="020B0604020202020204" pitchFamily="34" charset="0"/>
          </a:endParaRPr>
        </a:p>
      </dgm:t>
    </dgm:pt>
    <dgm:pt modelId="{FFB5DD60-EA54-42D7-83FA-EFFAEC827440}" type="sibTrans" cxnId="{53E37515-8F06-49AC-8CA6-EC7853423C24}">
      <dgm:prSet/>
      <dgm:spPr/>
      <dgm:t>
        <a:bodyPr/>
        <a:lstStyle/>
        <a:p>
          <a:endParaRPr lang="es-ES">
            <a:latin typeface="Arial" panose="020B0604020202020204" pitchFamily="34" charset="0"/>
            <a:cs typeface="Arial" panose="020B0604020202020204" pitchFamily="34" charset="0"/>
          </a:endParaRPr>
        </a:p>
      </dgm:t>
    </dgm:pt>
    <dgm:pt modelId="{4A109E2A-62F1-4A2D-966D-941F8E61A2D5}">
      <dgm:prSet phldrT="[Texto]" custT="1"/>
      <dgm:spPr/>
      <dgm:t>
        <a:bodyPr/>
        <a:lstStyle/>
        <a:p>
          <a:r>
            <a:rPr lang="es-ES" sz="1300" b="1" dirty="0">
              <a:solidFill>
                <a:srgbClr val="002060"/>
              </a:solidFill>
              <a:latin typeface="Arial "/>
              <a:cs typeface="Arial" panose="020B0604020202020204" pitchFamily="34" charset="0"/>
            </a:rPr>
            <a:t>Dictamen técnico:</a:t>
          </a:r>
          <a:r>
            <a:rPr lang="es-ES" sz="1300" dirty="0">
              <a:solidFill>
                <a:srgbClr val="002060"/>
              </a:solidFill>
              <a:latin typeface="Arial "/>
              <a:cs typeface="Arial" panose="020B0604020202020204" pitchFamily="34" charset="0"/>
            </a:rPr>
            <a:t> E</a:t>
          </a:r>
          <a:r>
            <a:rPr lang="es-GT" sz="1300" dirty="0">
              <a:solidFill>
                <a:srgbClr val="002060"/>
              </a:solidFill>
              <a:latin typeface="Arial "/>
              <a:cs typeface="Arial" panose="020B0604020202020204" pitchFamily="34" charset="0"/>
            </a:rPr>
            <a:t>laborado por la Unidad de Recursos Humanos de la Institución, en el cual se establezca la opinión de la misma respecto a la factibilidad técnica del proyecto, así como de las implicaciones que conlleva la ejecución del mismo, desde la perspectiva de recursos humanos</a:t>
          </a:r>
          <a:endParaRPr lang="es-ES" sz="1300" dirty="0">
            <a:solidFill>
              <a:srgbClr val="002060"/>
            </a:solidFill>
            <a:latin typeface="Arial "/>
            <a:cs typeface="Arial" panose="020B0604020202020204" pitchFamily="34" charset="0"/>
          </a:endParaRPr>
        </a:p>
      </dgm:t>
    </dgm:pt>
    <dgm:pt modelId="{2CD7C48D-B279-4658-89D0-FFF622529BD3}" type="parTrans" cxnId="{AD95FA71-20E8-41C2-987E-FAC9833677CA}">
      <dgm:prSet/>
      <dgm:spPr/>
      <dgm:t>
        <a:bodyPr/>
        <a:lstStyle/>
        <a:p>
          <a:endParaRPr lang="es-ES">
            <a:latin typeface="Arial" panose="020B0604020202020204" pitchFamily="34" charset="0"/>
            <a:cs typeface="Arial" panose="020B0604020202020204" pitchFamily="34" charset="0"/>
          </a:endParaRPr>
        </a:p>
      </dgm:t>
    </dgm:pt>
    <dgm:pt modelId="{D956A10B-F12E-467C-9A8D-8C6227FA5196}" type="sibTrans" cxnId="{AD95FA71-20E8-41C2-987E-FAC9833677CA}">
      <dgm:prSet/>
      <dgm:spPr/>
      <dgm:t>
        <a:bodyPr/>
        <a:lstStyle/>
        <a:p>
          <a:endParaRPr lang="es-ES">
            <a:latin typeface="Arial" panose="020B0604020202020204" pitchFamily="34" charset="0"/>
            <a:cs typeface="Arial" panose="020B0604020202020204" pitchFamily="34" charset="0"/>
          </a:endParaRPr>
        </a:p>
      </dgm:t>
    </dgm:pt>
    <dgm:pt modelId="{93894DEB-2563-4DB3-BFBE-A87C67F9DB98}">
      <dgm:prSet phldrT="[Texto]" custT="1"/>
      <dgm:spPr/>
      <dgm:t>
        <a:bodyPr/>
        <a:lstStyle/>
        <a:p>
          <a:r>
            <a:rPr lang="es-GT" sz="1300" b="1" dirty="0">
              <a:solidFill>
                <a:srgbClr val="002060"/>
              </a:solidFill>
              <a:latin typeface="Arial "/>
              <a:cs typeface="Arial" panose="020B0604020202020204" pitchFamily="34" charset="0"/>
            </a:rPr>
            <a:t>Dictamen legal:</a:t>
          </a:r>
          <a:r>
            <a:rPr lang="es-GT" sz="1300" dirty="0">
              <a:solidFill>
                <a:srgbClr val="002060"/>
              </a:solidFill>
              <a:latin typeface="Arial "/>
              <a:cs typeface="Arial" panose="020B0604020202020204" pitchFamily="34" charset="0"/>
            </a:rPr>
            <a:t> Elaborado por la Unidad de Asesoría Jurídica de la institución, en el cual se establezca la opinión de la misma respecto a la factibilidad del proyecto sobre la base del contexto legal en que la institución se desenvuelve, así como de las implicaciones jurídicas de la ejecución del mismo.</a:t>
          </a:r>
          <a:endParaRPr lang="es-ES" sz="1300" dirty="0">
            <a:solidFill>
              <a:srgbClr val="002060"/>
            </a:solidFill>
            <a:latin typeface="Arial "/>
            <a:cs typeface="Arial" panose="020B0604020202020204" pitchFamily="34" charset="0"/>
          </a:endParaRPr>
        </a:p>
      </dgm:t>
    </dgm:pt>
    <dgm:pt modelId="{819281BD-262E-4E19-9F6E-135672569CFC}" type="parTrans" cxnId="{0FFAED35-313A-4108-AF69-074CC98B29FB}">
      <dgm:prSet/>
      <dgm:spPr/>
      <dgm:t>
        <a:bodyPr/>
        <a:lstStyle/>
        <a:p>
          <a:endParaRPr lang="es-ES">
            <a:latin typeface="Arial" panose="020B0604020202020204" pitchFamily="34" charset="0"/>
            <a:cs typeface="Arial" panose="020B0604020202020204" pitchFamily="34" charset="0"/>
          </a:endParaRPr>
        </a:p>
      </dgm:t>
    </dgm:pt>
    <dgm:pt modelId="{4A71AA4E-1820-434C-92A2-E5C8E718A201}" type="sibTrans" cxnId="{0FFAED35-313A-4108-AF69-074CC98B29FB}">
      <dgm:prSet/>
      <dgm:spPr/>
      <dgm:t>
        <a:bodyPr/>
        <a:lstStyle/>
        <a:p>
          <a:endParaRPr lang="es-ES">
            <a:latin typeface="Arial" panose="020B0604020202020204" pitchFamily="34" charset="0"/>
            <a:cs typeface="Arial" panose="020B0604020202020204" pitchFamily="34" charset="0"/>
          </a:endParaRPr>
        </a:p>
      </dgm:t>
    </dgm:pt>
    <dgm:pt modelId="{49D97899-D2D3-4664-9C6C-230306C164F9}">
      <dgm:prSet phldrT="[Texto]" custT="1"/>
      <dgm:spPr/>
      <dgm:t>
        <a:bodyPr/>
        <a:lstStyle/>
        <a:p>
          <a:r>
            <a:rPr lang="es-GT" sz="1300" b="1" dirty="0">
              <a:solidFill>
                <a:srgbClr val="002060"/>
              </a:solidFill>
              <a:latin typeface="Arial "/>
              <a:cs typeface="Arial" panose="020B0604020202020204" pitchFamily="34" charset="0"/>
            </a:rPr>
            <a:t>Dictamen financiero</a:t>
          </a:r>
          <a:r>
            <a:rPr lang="es-GT" sz="1300" dirty="0">
              <a:solidFill>
                <a:srgbClr val="002060"/>
              </a:solidFill>
              <a:latin typeface="Arial "/>
              <a:cs typeface="Arial" panose="020B0604020202020204" pitchFamily="34" charset="0"/>
            </a:rPr>
            <a:t>: Elaborado por la Unidad de Administración Financiera de la Institución, en el cual se establezca la opinión de la misma respecto a la factibilidad financiera del proyecto, así como de las implicaciones que conlleva la ejecución del mismo en el presupuesto de la entidad. Deberá contener como mínimo lo siguiente: </a:t>
          </a:r>
          <a:r>
            <a:rPr lang="es-GT" sz="1400" b="1" dirty="0">
              <a:solidFill>
                <a:srgbClr val="002060"/>
              </a:solidFill>
              <a:latin typeface="Arial "/>
              <a:cs typeface="Arial" panose="020B0604020202020204" pitchFamily="34" charset="0"/>
            </a:rPr>
            <a:t>1. Análisis de sostenibilidad financiera de 3 a 5 años para su implementación; y, 2. Fuente de financiamiento y montos. </a:t>
          </a:r>
          <a:endParaRPr lang="es-ES" sz="1400" b="1" dirty="0">
            <a:solidFill>
              <a:srgbClr val="002060"/>
            </a:solidFill>
            <a:latin typeface="Arial "/>
            <a:cs typeface="Arial" panose="020B0604020202020204" pitchFamily="34" charset="0"/>
          </a:endParaRPr>
        </a:p>
      </dgm:t>
    </dgm:pt>
    <dgm:pt modelId="{A76CEF7F-A916-4478-BD38-BC2F3083AE9A}" type="parTrans" cxnId="{61101CA6-EDE2-4ED0-B857-97F689CD9452}">
      <dgm:prSet/>
      <dgm:spPr/>
      <dgm:t>
        <a:bodyPr/>
        <a:lstStyle/>
        <a:p>
          <a:endParaRPr lang="es-ES">
            <a:latin typeface="Arial" panose="020B0604020202020204" pitchFamily="34" charset="0"/>
            <a:cs typeface="Arial" panose="020B0604020202020204" pitchFamily="34" charset="0"/>
          </a:endParaRPr>
        </a:p>
      </dgm:t>
    </dgm:pt>
    <dgm:pt modelId="{77C6A469-2D72-4F77-B870-64311894CFE5}" type="sibTrans" cxnId="{61101CA6-EDE2-4ED0-B857-97F689CD9452}">
      <dgm:prSet/>
      <dgm:spPr/>
      <dgm:t>
        <a:bodyPr/>
        <a:lstStyle/>
        <a:p>
          <a:endParaRPr lang="es-ES">
            <a:latin typeface="Arial" panose="020B0604020202020204" pitchFamily="34" charset="0"/>
            <a:cs typeface="Arial" panose="020B0604020202020204" pitchFamily="34" charset="0"/>
          </a:endParaRPr>
        </a:p>
      </dgm:t>
    </dgm:pt>
    <dgm:pt modelId="{9630D006-15E2-49E5-8102-8FAF5ED3CFE2}">
      <dgm:prSet custT="1"/>
      <dgm:spPr/>
      <dgm:t>
        <a:bodyPr/>
        <a:lstStyle/>
        <a:p>
          <a:r>
            <a:rPr lang="es-GT" sz="1300" b="1" dirty="0">
              <a:solidFill>
                <a:srgbClr val="002060"/>
              </a:solidFill>
              <a:latin typeface="Arial "/>
              <a:cs typeface="Arial" panose="020B0604020202020204" pitchFamily="34" charset="0"/>
            </a:rPr>
            <a:t>Dictamen de planificación:</a:t>
          </a:r>
          <a:r>
            <a:rPr lang="es-GT" sz="1300" dirty="0">
              <a:solidFill>
                <a:srgbClr val="002060"/>
              </a:solidFill>
              <a:latin typeface="Arial "/>
              <a:cs typeface="Arial" panose="020B0604020202020204" pitchFamily="34" charset="0"/>
            </a:rPr>
            <a:t> Elaborado por la Unidad Planificación de la institución, en el cual se establezca la opinión de la misma respecto a la factibilidad del proyecto sobre la base del contexto de planificación estratégica institucional.</a:t>
          </a:r>
        </a:p>
      </dgm:t>
    </dgm:pt>
    <dgm:pt modelId="{97D02F5E-FFDE-4632-9245-E554EC0695B0}" type="parTrans" cxnId="{E10CC221-1816-428A-A872-D0101AF34112}">
      <dgm:prSet/>
      <dgm:spPr/>
      <dgm:t>
        <a:bodyPr/>
        <a:lstStyle/>
        <a:p>
          <a:endParaRPr lang="es-ES">
            <a:latin typeface="Arial" panose="020B0604020202020204" pitchFamily="34" charset="0"/>
            <a:cs typeface="Arial" panose="020B0604020202020204" pitchFamily="34" charset="0"/>
          </a:endParaRPr>
        </a:p>
      </dgm:t>
    </dgm:pt>
    <dgm:pt modelId="{BD471475-D9E1-47E9-93D8-F82C3B68C424}" type="sibTrans" cxnId="{E10CC221-1816-428A-A872-D0101AF34112}">
      <dgm:prSet/>
      <dgm:spPr/>
      <dgm:t>
        <a:bodyPr/>
        <a:lstStyle/>
        <a:p>
          <a:endParaRPr lang="es-ES">
            <a:latin typeface="Arial" panose="020B0604020202020204" pitchFamily="34" charset="0"/>
            <a:cs typeface="Arial" panose="020B0604020202020204" pitchFamily="34" charset="0"/>
          </a:endParaRPr>
        </a:p>
      </dgm:t>
    </dgm:pt>
    <dgm:pt modelId="{6205B023-D976-4B13-86B7-73C43969AA16}">
      <dgm:prSet custT="1"/>
      <dgm:spPr/>
      <dgm:t>
        <a:bodyPr/>
        <a:lstStyle/>
        <a:p>
          <a:r>
            <a:rPr lang="es-GT" sz="1400" b="1" dirty="0">
              <a:solidFill>
                <a:srgbClr val="002060"/>
              </a:solidFill>
              <a:latin typeface="Arial "/>
              <a:cs typeface="Arial" panose="020B0604020202020204" pitchFamily="34" charset="0"/>
            </a:rPr>
            <a:t>Proyecto de Acuerdo Gubernativo</a:t>
          </a:r>
          <a:endParaRPr lang="es-GT" sz="1400" dirty="0">
            <a:solidFill>
              <a:srgbClr val="002060"/>
            </a:solidFill>
            <a:latin typeface="Arial "/>
            <a:cs typeface="Arial" panose="020B0604020202020204" pitchFamily="34" charset="0"/>
          </a:endParaRPr>
        </a:p>
      </dgm:t>
    </dgm:pt>
    <dgm:pt modelId="{EBB8D41C-8F07-4ED1-9473-FC371154BD29}" type="parTrans" cxnId="{35133B90-AF2D-4B43-8490-634CDE37E0CB}">
      <dgm:prSet/>
      <dgm:spPr/>
      <dgm:t>
        <a:bodyPr/>
        <a:lstStyle/>
        <a:p>
          <a:endParaRPr lang="es-GT"/>
        </a:p>
      </dgm:t>
    </dgm:pt>
    <dgm:pt modelId="{A9715464-D8EA-45F9-9A87-8DC403064115}" type="sibTrans" cxnId="{35133B90-AF2D-4B43-8490-634CDE37E0CB}">
      <dgm:prSet/>
      <dgm:spPr/>
      <dgm:t>
        <a:bodyPr/>
        <a:lstStyle/>
        <a:p>
          <a:endParaRPr lang="es-GT"/>
        </a:p>
      </dgm:t>
    </dgm:pt>
    <dgm:pt modelId="{6CFADA43-8E0E-4BFA-9A74-EC766ACFF7BF}" type="pres">
      <dgm:prSet presAssocID="{BE3F9510-2DA5-45FA-BEE7-DC84D89D5326}" presName="Name0" presStyleCnt="0">
        <dgm:presLayoutVars>
          <dgm:chMax val="7"/>
          <dgm:chPref val="7"/>
          <dgm:dir/>
        </dgm:presLayoutVars>
      </dgm:prSet>
      <dgm:spPr/>
    </dgm:pt>
    <dgm:pt modelId="{7DB49BD2-3D14-4AFD-AD0C-30CCCE53A3B9}" type="pres">
      <dgm:prSet presAssocID="{BE3F9510-2DA5-45FA-BEE7-DC84D89D5326}" presName="Name1" presStyleCnt="0"/>
      <dgm:spPr/>
    </dgm:pt>
    <dgm:pt modelId="{1B2B35EC-A37B-449E-8E1F-24606B74731B}" type="pres">
      <dgm:prSet presAssocID="{BE3F9510-2DA5-45FA-BEE7-DC84D89D5326}" presName="cycle" presStyleCnt="0"/>
      <dgm:spPr/>
    </dgm:pt>
    <dgm:pt modelId="{940BBFCB-6665-4FC7-817F-5588F7EF49AB}" type="pres">
      <dgm:prSet presAssocID="{BE3F9510-2DA5-45FA-BEE7-DC84D89D5326}" presName="srcNode" presStyleLbl="node1" presStyleIdx="0" presStyleCnt="6"/>
      <dgm:spPr/>
    </dgm:pt>
    <dgm:pt modelId="{9CBB5964-A772-4B0C-89B6-27186F21DE81}" type="pres">
      <dgm:prSet presAssocID="{BE3F9510-2DA5-45FA-BEE7-DC84D89D5326}" presName="conn" presStyleLbl="parChTrans1D2" presStyleIdx="0" presStyleCnt="1"/>
      <dgm:spPr/>
    </dgm:pt>
    <dgm:pt modelId="{E90CD560-1460-4C17-AFE9-F7F5E9E8B842}" type="pres">
      <dgm:prSet presAssocID="{BE3F9510-2DA5-45FA-BEE7-DC84D89D5326}" presName="extraNode" presStyleLbl="node1" presStyleIdx="0" presStyleCnt="6"/>
      <dgm:spPr/>
    </dgm:pt>
    <dgm:pt modelId="{F6C38DAE-247D-481F-B337-FB1EB89D3270}" type="pres">
      <dgm:prSet presAssocID="{BE3F9510-2DA5-45FA-BEE7-DC84D89D5326}" presName="dstNode" presStyleLbl="node1" presStyleIdx="0" presStyleCnt="6"/>
      <dgm:spPr/>
    </dgm:pt>
    <dgm:pt modelId="{0D61AFA5-141C-410D-A9D2-D4EDCE781BBD}" type="pres">
      <dgm:prSet presAssocID="{F91C7337-724D-4AA7-B1C8-F7329E8E6887}" presName="text_1" presStyleLbl="node1" presStyleIdx="0" presStyleCnt="6">
        <dgm:presLayoutVars>
          <dgm:bulletEnabled val="1"/>
        </dgm:presLayoutVars>
      </dgm:prSet>
      <dgm:spPr/>
    </dgm:pt>
    <dgm:pt modelId="{6AACFEF5-394A-41F7-86F5-6587CDBDF993}" type="pres">
      <dgm:prSet presAssocID="{F91C7337-724D-4AA7-B1C8-F7329E8E6887}" presName="accent_1" presStyleCnt="0"/>
      <dgm:spPr/>
    </dgm:pt>
    <dgm:pt modelId="{54DE371E-445F-49BA-9DFD-7491F67430DF}" type="pres">
      <dgm:prSet presAssocID="{F91C7337-724D-4AA7-B1C8-F7329E8E6887}" presName="accentRepeatNode" presStyleLbl="solidFgAcc1" presStyleIdx="0" presStyleCnt="6">
        <dgm:style>
          <a:lnRef idx="2">
            <a:schemeClr val="accent3">
              <a:shade val="50000"/>
            </a:schemeClr>
          </a:lnRef>
          <a:fillRef idx="1">
            <a:schemeClr val="accent3"/>
          </a:fillRef>
          <a:effectRef idx="0">
            <a:schemeClr val="accent3"/>
          </a:effectRef>
          <a:fontRef idx="minor">
            <a:schemeClr val="lt1"/>
          </a:fontRef>
        </dgm:style>
      </dgm:prSet>
      <dgm:spPr/>
    </dgm:pt>
    <dgm:pt modelId="{EFDE1C7A-B573-4C84-BC3A-CC65152BDEC5}" type="pres">
      <dgm:prSet presAssocID="{4A109E2A-62F1-4A2D-966D-941F8E61A2D5}" presName="text_2" presStyleLbl="node1" presStyleIdx="1" presStyleCnt="6">
        <dgm:presLayoutVars>
          <dgm:bulletEnabled val="1"/>
        </dgm:presLayoutVars>
      </dgm:prSet>
      <dgm:spPr/>
    </dgm:pt>
    <dgm:pt modelId="{E3066D14-C946-4AF7-85E3-98CC38800638}" type="pres">
      <dgm:prSet presAssocID="{4A109E2A-62F1-4A2D-966D-941F8E61A2D5}" presName="accent_2" presStyleCnt="0"/>
      <dgm:spPr/>
    </dgm:pt>
    <dgm:pt modelId="{D26B7B0A-B47C-46CC-B771-0400483DD8EB}" type="pres">
      <dgm:prSet presAssocID="{4A109E2A-62F1-4A2D-966D-941F8E61A2D5}" presName="accentRepeatNode" presStyleLbl="solidFgAcc1" presStyleIdx="1" presStyleCnt="6" custLinFactNeighborX="-5601" custLinFactNeighborY="2182">
        <dgm:style>
          <a:lnRef idx="2">
            <a:schemeClr val="accent3">
              <a:shade val="50000"/>
            </a:schemeClr>
          </a:lnRef>
          <a:fillRef idx="1">
            <a:schemeClr val="accent3"/>
          </a:fillRef>
          <a:effectRef idx="0">
            <a:schemeClr val="accent3"/>
          </a:effectRef>
          <a:fontRef idx="minor">
            <a:schemeClr val="lt1"/>
          </a:fontRef>
        </dgm:style>
      </dgm:prSet>
      <dgm:spPr/>
    </dgm:pt>
    <dgm:pt modelId="{1E541ED3-607B-4C3F-93F5-62122E690A07}" type="pres">
      <dgm:prSet presAssocID="{93894DEB-2563-4DB3-BFBE-A87C67F9DB98}" presName="text_3" presStyleLbl="node1" presStyleIdx="2" presStyleCnt="6">
        <dgm:presLayoutVars>
          <dgm:bulletEnabled val="1"/>
        </dgm:presLayoutVars>
      </dgm:prSet>
      <dgm:spPr/>
    </dgm:pt>
    <dgm:pt modelId="{56E5097C-E62C-4DD5-9EAF-93F44D86D61E}" type="pres">
      <dgm:prSet presAssocID="{93894DEB-2563-4DB3-BFBE-A87C67F9DB98}" presName="accent_3" presStyleCnt="0"/>
      <dgm:spPr/>
    </dgm:pt>
    <dgm:pt modelId="{923870E5-C399-4B5E-BD62-24D1B2AA393B}" type="pres">
      <dgm:prSet presAssocID="{93894DEB-2563-4DB3-BFBE-A87C67F9DB98}" presName="accentRepeatNode" presStyleLbl="solidFgAcc1" presStyleIdx="2" presStyleCnt="6" custLinFactNeighborX="-6337" custLinFactNeighborY="577">
        <dgm:style>
          <a:lnRef idx="2">
            <a:schemeClr val="accent3">
              <a:shade val="50000"/>
            </a:schemeClr>
          </a:lnRef>
          <a:fillRef idx="1">
            <a:schemeClr val="accent3"/>
          </a:fillRef>
          <a:effectRef idx="0">
            <a:schemeClr val="accent3"/>
          </a:effectRef>
          <a:fontRef idx="minor">
            <a:schemeClr val="lt1"/>
          </a:fontRef>
        </dgm:style>
      </dgm:prSet>
      <dgm:spPr/>
    </dgm:pt>
    <dgm:pt modelId="{20A1ACF7-9A26-42FA-9549-CDAD030966C4}" type="pres">
      <dgm:prSet presAssocID="{49D97899-D2D3-4664-9C6C-230306C164F9}" presName="text_4" presStyleLbl="node1" presStyleIdx="3" presStyleCnt="6" custScaleY="140880">
        <dgm:presLayoutVars>
          <dgm:bulletEnabled val="1"/>
        </dgm:presLayoutVars>
      </dgm:prSet>
      <dgm:spPr/>
    </dgm:pt>
    <dgm:pt modelId="{3C3259AF-8C3B-48E7-A89D-02B6D35DB8B2}" type="pres">
      <dgm:prSet presAssocID="{49D97899-D2D3-4664-9C6C-230306C164F9}" presName="accent_4" presStyleCnt="0"/>
      <dgm:spPr/>
    </dgm:pt>
    <dgm:pt modelId="{FCA4D60A-53CA-4453-8A44-94EBA29D044A}" type="pres">
      <dgm:prSet presAssocID="{49D97899-D2D3-4664-9C6C-230306C164F9}" presName="accentRepeatNode" presStyleLbl="solidFgAcc1" presStyleIdx="3" presStyleCnt="6">
        <dgm:style>
          <a:lnRef idx="2">
            <a:schemeClr val="accent3">
              <a:shade val="50000"/>
            </a:schemeClr>
          </a:lnRef>
          <a:fillRef idx="1">
            <a:schemeClr val="accent3"/>
          </a:fillRef>
          <a:effectRef idx="0">
            <a:schemeClr val="accent3"/>
          </a:effectRef>
          <a:fontRef idx="minor">
            <a:schemeClr val="lt1"/>
          </a:fontRef>
        </dgm:style>
      </dgm:prSet>
      <dgm:spPr/>
    </dgm:pt>
    <dgm:pt modelId="{3E9DC087-2EB1-447E-8D41-75B8938DBE28}" type="pres">
      <dgm:prSet presAssocID="{9630D006-15E2-49E5-8102-8FAF5ED3CFE2}" presName="text_5" presStyleLbl="node1" presStyleIdx="4" presStyleCnt="6">
        <dgm:presLayoutVars>
          <dgm:bulletEnabled val="1"/>
        </dgm:presLayoutVars>
      </dgm:prSet>
      <dgm:spPr/>
    </dgm:pt>
    <dgm:pt modelId="{589CB880-90F9-416C-8FDE-0407117A5FFD}" type="pres">
      <dgm:prSet presAssocID="{9630D006-15E2-49E5-8102-8FAF5ED3CFE2}" presName="accent_5" presStyleCnt="0"/>
      <dgm:spPr/>
    </dgm:pt>
    <dgm:pt modelId="{CF2A54DC-CDEE-43CB-ADDD-2DEA505D800E}" type="pres">
      <dgm:prSet presAssocID="{9630D006-15E2-49E5-8102-8FAF5ED3CFE2}" presName="accentRepeatNode" presStyleLbl="solidFgAcc1" presStyleIdx="4" presStyleCnt="6" custLinFactNeighborX="-3279" custLinFactNeighborY="-2745">
        <dgm:style>
          <a:lnRef idx="2">
            <a:schemeClr val="accent3">
              <a:shade val="50000"/>
            </a:schemeClr>
          </a:lnRef>
          <a:fillRef idx="1">
            <a:schemeClr val="accent3"/>
          </a:fillRef>
          <a:effectRef idx="0">
            <a:schemeClr val="accent3"/>
          </a:effectRef>
          <a:fontRef idx="minor">
            <a:schemeClr val="lt1"/>
          </a:fontRef>
        </dgm:style>
      </dgm:prSet>
      <dgm:spPr/>
    </dgm:pt>
    <dgm:pt modelId="{545EAE19-37A2-47E2-B5E9-E4425A70C4E0}" type="pres">
      <dgm:prSet presAssocID="{6205B023-D976-4B13-86B7-73C43969AA16}" presName="text_6" presStyleLbl="node1" presStyleIdx="5" presStyleCnt="6">
        <dgm:presLayoutVars>
          <dgm:bulletEnabled val="1"/>
        </dgm:presLayoutVars>
      </dgm:prSet>
      <dgm:spPr/>
    </dgm:pt>
    <dgm:pt modelId="{324A8A62-93F8-4BC8-920E-ECD90D77005D}" type="pres">
      <dgm:prSet presAssocID="{6205B023-D976-4B13-86B7-73C43969AA16}" presName="accent_6" presStyleCnt="0"/>
      <dgm:spPr/>
    </dgm:pt>
    <dgm:pt modelId="{70BC97D2-8AC7-405A-B65A-4200E57FAC8C}" type="pres">
      <dgm:prSet presAssocID="{6205B023-D976-4B13-86B7-73C43969AA16}" presName="accentRepeatNode" presStyleLbl="solidFgAcc1" presStyleIdx="5" presStyleCnt="6">
        <dgm:style>
          <a:lnRef idx="2">
            <a:schemeClr val="accent3">
              <a:shade val="50000"/>
            </a:schemeClr>
          </a:lnRef>
          <a:fillRef idx="1">
            <a:schemeClr val="accent3"/>
          </a:fillRef>
          <a:effectRef idx="0">
            <a:schemeClr val="accent3"/>
          </a:effectRef>
          <a:fontRef idx="minor">
            <a:schemeClr val="lt1"/>
          </a:fontRef>
        </dgm:style>
      </dgm:prSet>
      <dgm:spPr/>
    </dgm:pt>
  </dgm:ptLst>
  <dgm:cxnLst>
    <dgm:cxn modelId="{53E37515-8F06-49AC-8CA6-EC7853423C24}" srcId="{BE3F9510-2DA5-45FA-BEE7-DC84D89D5326}" destId="{F91C7337-724D-4AA7-B1C8-F7329E8E6887}" srcOrd="0" destOrd="0" parTransId="{5A4E9DA7-3BE4-4BBC-876B-F0F6C4F240C2}" sibTransId="{FFB5DD60-EA54-42D7-83FA-EFFAEC827440}"/>
    <dgm:cxn modelId="{E10CC221-1816-428A-A872-D0101AF34112}" srcId="{BE3F9510-2DA5-45FA-BEE7-DC84D89D5326}" destId="{9630D006-15E2-49E5-8102-8FAF5ED3CFE2}" srcOrd="4" destOrd="0" parTransId="{97D02F5E-FFDE-4632-9245-E554EC0695B0}" sibTransId="{BD471475-D9E1-47E9-93D8-F82C3B68C424}"/>
    <dgm:cxn modelId="{67139823-3480-4454-BF84-4FF94D897E55}" type="presOf" srcId="{BE3F9510-2DA5-45FA-BEE7-DC84D89D5326}" destId="{6CFADA43-8E0E-4BFA-9A74-EC766ACFF7BF}" srcOrd="0" destOrd="0" presId="urn:microsoft.com/office/officeart/2008/layout/VerticalCurvedList"/>
    <dgm:cxn modelId="{0FFAED35-313A-4108-AF69-074CC98B29FB}" srcId="{BE3F9510-2DA5-45FA-BEE7-DC84D89D5326}" destId="{93894DEB-2563-4DB3-BFBE-A87C67F9DB98}" srcOrd="2" destOrd="0" parTransId="{819281BD-262E-4E19-9F6E-135672569CFC}" sibTransId="{4A71AA4E-1820-434C-92A2-E5C8E718A201}"/>
    <dgm:cxn modelId="{AB5CDA3B-5FC7-47D3-A4FD-93883F5676BD}" type="presOf" srcId="{4A109E2A-62F1-4A2D-966D-941F8E61A2D5}" destId="{EFDE1C7A-B573-4C84-BC3A-CC65152BDEC5}" srcOrd="0" destOrd="0" presId="urn:microsoft.com/office/officeart/2008/layout/VerticalCurvedList"/>
    <dgm:cxn modelId="{46C6D26E-F211-444D-8885-8CEB8B5C9BA4}" type="presOf" srcId="{9630D006-15E2-49E5-8102-8FAF5ED3CFE2}" destId="{3E9DC087-2EB1-447E-8D41-75B8938DBE28}" srcOrd="0" destOrd="0" presId="urn:microsoft.com/office/officeart/2008/layout/VerticalCurvedList"/>
    <dgm:cxn modelId="{E297CD4F-33C5-41E0-9E92-EFF147E1F1FD}" type="presOf" srcId="{93894DEB-2563-4DB3-BFBE-A87C67F9DB98}" destId="{1E541ED3-607B-4C3F-93F5-62122E690A07}" srcOrd="0" destOrd="0" presId="urn:microsoft.com/office/officeart/2008/layout/VerticalCurvedList"/>
    <dgm:cxn modelId="{AD95FA71-20E8-41C2-987E-FAC9833677CA}" srcId="{BE3F9510-2DA5-45FA-BEE7-DC84D89D5326}" destId="{4A109E2A-62F1-4A2D-966D-941F8E61A2D5}" srcOrd="1" destOrd="0" parTransId="{2CD7C48D-B279-4658-89D0-FFF622529BD3}" sibTransId="{D956A10B-F12E-467C-9A8D-8C6227FA5196}"/>
    <dgm:cxn modelId="{A4B3EE8B-5756-4087-8EA0-45D8F7D7848C}" type="presOf" srcId="{49D97899-D2D3-4664-9C6C-230306C164F9}" destId="{20A1ACF7-9A26-42FA-9549-CDAD030966C4}" srcOrd="0" destOrd="0" presId="urn:microsoft.com/office/officeart/2008/layout/VerticalCurvedList"/>
    <dgm:cxn modelId="{35133B90-AF2D-4B43-8490-634CDE37E0CB}" srcId="{BE3F9510-2DA5-45FA-BEE7-DC84D89D5326}" destId="{6205B023-D976-4B13-86B7-73C43969AA16}" srcOrd="5" destOrd="0" parTransId="{EBB8D41C-8F07-4ED1-9473-FC371154BD29}" sibTransId="{A9715464-D8EA-45F9-9A87-8DC403064115}"/>
    <dgm:cxn modelId="{61101CA6-EDE2-4ED0-B857-97F689CD9452}" srcId="{BE3F9510-2DA5-45FA-BEE7-DC84D89D5326}" destId="{49D97899-D2D3-4664-9C6C-230306C164F9}" srcOrd="3" destOrd="0" parTransId="{A76CEF7F-A916-4478-BD38-BC2F3083AE9A}" sibTransId="{77C6A469-2D72-4F77-B870-64311894CFE5}"/>
    <dgm:cxn modelId="{23EFA5D7-F020-43DE-8804-962CA3DF4856}" type="presOf" srcId="{6205B023-D976-4B13-86B7-73C43969AA16}" destId="{545EAE19-37A2-47E2-B5E9-E4425A70C4E0}" srcOrd="0" destOrd="0" presId="urn:microsoft.com/office/officeart/2008/layout/VerticalCurvedList"/>
    <dgm:cxn modelId="{15515CDD-0379-4CF5-AC1F-67837B856326}" type="presOf" srcId="{F91C7337-724D-4AA7-B1C8-F7329E8E6887}" destId="{0D61AFA5-141C-410D-A9D2-D4EDCE781BBD}" srcOrd="0" destOrd="0" presId="urn:microsoft.com/office/officeart/2008/layout/VerticalCurvedList"/>
    <dgm:cxn modelId="{F6BAAAE0-4B29-4394-8C54-AD9F81A68D08}" type="presOf" srcId="{FFB5DD60-EA54-42D7-83FA-EFFAEC827440}" destId="{9CBB5964-A772-4B0C-89B6-27186F21DE81}" srcOrd="0" destOrd="0" presId="urn:microsoft.com/office/officeart/2008/layout/VerticalCurvedList"/>
    <dgm:cxn modelId="{EB72B716-9EEC-437F-81CF-5A6AE887D175}" type="presParOf" srcId="{6CFADA43-8E0E-4BFA-9A74-EC766ACFF7BF}" destId="{7DB49BD2-3D14-4AFD-AD0C-30CCCE53A3B9}" srcOrd="0" destOrd="0" presId="urn:microsoft.com/office/officeart/2008/layout/VerticalCurvedList"/>
    <dgm:cxn modelId="{1EF1CCFD-5AF8-463A-A84D-A0028720952F}" type="presParOf" srcId="{7DB49BD2-3D14-4AFD-AD0C-30CCCE53A3B9}" destId="{1B2B35EC-A37B-449E-8E1F-24606B74731B}" srcOrd="0" destOrd="0" presId="urn:microsoft.com/office/officeart/2008/layout/VerticalCurvedList"/>
    <dgm:cxn modelId="{F073D0AC-2EA1-4640-8953-4101E539FABD}" type="presParOf" srcId="{1B2B35EC-A37B-449E-8E1F-24606B74731B}" destId="{940BBFCB-6665-4FC7-817F-5588F7EF49AB}" srcOrd="0" destOrd="0" presId="urn:microsoft.com/office/officeart/2008/layout/VerticalCurvedList"/>
    <dgm:cxn modelId="{36E59AED-2C68-403C-B0B2-8433ED0FF6CE}" type="presParOf" srcId="{1B2B35EC-A37B-449E-8E1F-24606B74731B}" destId="{9CBB5964-A772-4B0C-89B6-27186F21DE81}" srcOrd="1" destOrd="0" presId="urn:microsoft.com/office/officeart/2008/layout/VerticalCurvedList"/>
    <dgm:cxn modelId="{D2AD3701-2B78-4D82-B1B0-75B6A5E07E1C}" type="presParOf" srcId="{1B2B35EC-A37B-449E-8E1F-24606B74731B}" destId="{E90CD560-1460-4C17-AFE9-F7F5E9E8B842}" srcOrd="2" destOrd="0" presId="urn:microsoft.com/office/officeart/2008/layout/VerticalCurvedList"/>
    <dgm:cxn modelId="{73BBC58C-BC37-4B84-AD59-B6BD0306E694}" type="presParOf" srcId="{1B2B35EC-A37B-449E-8E1F-24606B74731B}" destId="{F6C38DAE-247D-481F-B337-FB1EB89D3270}" srcOrd="3" destOrd="0" presId="urn:microsoft.com/office/officeart/2008/layout/VerticalCurvedList"/>
    <dgm:cxn modelId="{326DEB1D-00E4-44DB-910B-06F88A3793A7}" type="presParOf" srcId="{7DB49BD2-3D14-4AFD-AD0C-30CCCE53A3B9}" destId="{0D61AFA5-141C-410D-A9D2-D4EDCE781BBD}" srcOrd="1" destOrd="0" presId="urn:microsoft.com/office/officeart/2008/layout/VerticalCurvedList"/>
    <dgm:cxn modelId="{14596182-0E87-43A6-82C9-97E3FBB96B1A}" type="presParOf" srcId="{7DB49BD2-3D14-4AFD-AD0C-30CCCE53A3B9}" destId="{6AACFEF5-394A-41F7-86F5-6587CDBDF993}" srcOrd="2" destOrd="0" presId="urn:microsoft.com/office/officeart/2008/layout/VerticalCurvedList"/>
    <dgm:cxn modelId="{45BCFEAC-FB2A-4A89-847B-216F5B3B78FE}" type="presParOf" srcId="{6AACFEF5-394A-41F7-86F5-6587CDBDF993}" destId="{54DE371E-445F-49BA-9DFD-7491F67430DF}" srcOrd="0" destOrd="0" presId="urn:microsoft.com/office/officeart/2008/layout/VerticalCurvedList"/>
    <dgm:cxn modelId="{35911FC6-97D9-4CEA-A9BB-778F71A05325}" type="presParOf" srcId="{7DB49BD2-3D14-4AFD-AD0C-30CCCE53A3B9}" destId="{EFDE1C7A-B573-4C84-BC3A-CC65152BDEC5}" srcOrd="3" destOrd="0" presId="urn:microsoft.com/office/officeart/2008/layout/VerticalCurvedList"/>
    <dgm:cxn modelId="{60CDF6AF-8036-48EA-A1FE-C1F9C42D2B23}" type="presParOf" srcId="{7DB49BD2-3D14-4AFD-AD0C-30CCCE53A3B9}" destId="{E3066D14-C946-4AF7-85E3-98CC38800638}" srcOrd="4" destOrd="0" presId="urn:microsoft.com/office/officeart/2008/layout/VerticalCurvedList"/>
    <dgm:cxn modelId="{71F7C8A5-B854-4794-9874-D0C809772C4E}" type="presParOf" srcId="{E3066D14-C946-4AF7-85E3-98CC38800638}" destId="{D26B7B0A-B47C-46CC-B771-0400483DD8EB}" srcOrd="0" destOrd="0" presId="urn:microsoft.com/office/officeart/2008/layout/VerticalCurvedList"/>
    <dgm:cxn modelId="{1D64A775-8BC7-4C80-9A6D-9681AA320643}" type="presParOf" srcId="{7DB49BD2-3D14-4AFD-AD0C-30CCCE53A3B9}" destId="{1E541ED3-607B-4C3F-93F5-62122E690A07}" srcOrd="5" destOrd="0" presId="urn:microsoft.com/office/officeart/2008/layout/VerticalCurvedList"/>
    <dgm:cxn modelId="{54B50FCB-8BD0-4AD2-B8D9-D0E1750DE34C}" type="presParOf" srcId="{7DB49BD2-3D14-4AFD-AD0C-30CCCE53A3B9}" destId="{56E5097C-E62C-4DD5-9EAF-93F44D86D61E}" srcOrd="6" destOrd="0" presId="urn:microsoft.com/office/officeart/2008/layout/VerticalCurvedList"/>
    <dgm:cxn modelId="{15F237B0-52C2-4F1A-88D1-0FB03332D42E}" type="presParOf" srcId="{56E5097C-E62C-4DD5-9EAF-93F44D86D61E}" destId="{923870E5-C399-4B5E-BD62-24D1B2AA393B}" srcOrd="0" destOrd="0" presId="urn:microsoft.com/office/officeart/2008/layout/VerticalCurvedList"/>
    <dgm:cxn modelId="{DC28BF9F-3D7F-4796-813E-17CA2C212CA2}" type="presParOf" srcId="{7DB49BD2-3D14-4AFD-AD0C-30CCCE53A3B9}" destId="{20A1ACF7-9A26-42FA-9549-CDAD030966C4}" srcOrd="7" destOrd="0" presId="urn:microsoft.com/office/officeart/2008/layout/VerticalCurvedList"/>
    <dgm:cxn modelId="{E146C07D-3D1A-4C5E-B088-C71D5EC4EA5B}" type="presParOf" srcId="{7DB49BD2-3D14-4AFD-AD0C-30CCCE53A3B9}" destId="{3C3259AF-8C3B-48E7-A89D-02B6D35DB8B2}" srcOrd="8" destOrd="0" presId="urn:microsoft.com/office/officeart/2008/layout/VerticalCurvedList"/>
    <dgm:cxn modelId="{91D55919-8886-45A2-AA2E-C5998A8892BE}" type="presParOf" srcId="{3C3259AF-8C3B-48E7-A89D-02B6D35DB8B2}" destId="{FCA4D60A-53CA-4453-8A44-94EBA29D044A}" srcOrd="0" destOrd="0" presId="urn:microsoft.com/office/officeart/2008/layout/VerticalCurvedList"/>
    <dgm:cxn modelId="{BA174108-BB88-4AF1-8BC5-2ACD7DA8402F}" type="presParOf" srcId="{7DB49BD2-3D14-4AFD-AD0C-30CCCE53A3B9}" destId="{3E9DC087-2EB1-447E-8D41-75B8938DBE28}" srcOrd="9" destOrd="0" presId="urn:microsoft.com/office/officeart/2008/layout/VerticalCurvedList"/>
    <dgm:cxn modelId="{1A5E9187-40D4-4ED1-9764-A2636A7344DC}" type="presParOf" srcId="{7DB49BD2-3D14-4AFD-AD0C-30CCCE53A3B9}" destId="{589CB880-90F9-416C-8FDE-0407117A5FFD}" srcOrd="10" destOrd="0" presId="urn:microsoft.com/office/officeart/2008/layout/VerticalCurvedList"/>
    <dgm:cxn modelId="{E1E110B4-E8DA-48A2-BE41-B340B18B3B4A}" type="presParOf" srcId="{589CB880-90F9-416C-8FDE-0407117A5FFD}" destId="{CF2A54DC-CDEE-43CB-ADDD-2DEA505D800E}" srcOrd="0" destOrd="0" presId="urn:microsoft.com/office/officeart/2008/layout/VerticalCurvedList"/>
    <dgm:cxn modelId="{37507344-18CB-4E57-A673-A077D8A8107A}" type="presParOf" srcId="{7DB49BD2-3D14-4AFD-AD0C-30CCCE53A3B9}" destId="{545EAE19-37A2-47E2-B5E9-E4425A70C4E0}" srcOrd="11" destOrd="0" presId="urn:microsoft.com/office/officeart/2008/layout/VerticalCurvedList"/>
    <dgm:cxn modelId="{B33D0030-8029-47A2-9C32-B3F90C7F3083}" type="presParOf" srcId="{7DB49BD2-3D14-4AFD-AD0C-30CCCE53A3B9}" destId="{324A8A62-93F8-4BC8-920E-ECD90D77005D}" srcOrd="12" destOrd="0" presId="urn:microsoft.com/office/officeart/2008/layout/VerticalCurvedList"/>
    <dgm:cxn modelId="{62707194-7D54-4E33-A712-335DE3C2DB48}" type="presParOf" srcId="{324A8A62-93F8-4BC8-920E-ECD90D77005D}" destId="{70BC97D2-8AC7-405A-B65A-4200E57FAC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569D6C-12A7-4651-BC87-0B2A5E2FDE4E}" type="doc">
      <dgm:prSet loTypeId="urn:microsoft.com/office/officeart/2005/8/layout/bList2#1" loCatId="list" qsTypeId="urn:microsoft.com/office/officeart/2005/8/quickstyle/simple1" qsCatId="simple" csTypeId="urn:microsoft.com/office/officeart/2005/8/colors/colorful3" csCatId="colorful" phldr="1"/>
      <dgm:spPr/>
      <dgm:t>
        <a:bodyPr/>
        <a:lstStyle/>
        <a:p>
          <a:endParaRPr lang="es-ES"/>
        </a:p>
      </dgm:t>
    </dgm:pt>
    <dgm:pt modelId="{A794573F-C5A8-4BE1-8FAD-A6EBAA95C9A2}">
      <dgm:prSet phldrT="[Texto]" custT="1"/>
      <dgm:spPr>
        <a:xfrm>
          <a:off x="2091" y="15967"/>
          <a:ext cx="1257560" cy="403200"/>
        </a:xfrm>
      </dgm:spPr>
      <dgm:t>
        <a:bodyPr/>
        <a:lstStyle/>
        <a:p>
          <a:pPr algn="ctr"/>
          <a:r>
            <a:rPr lang="es-ES" sz="1600" b="1" dirty="0">
              <a:latin typeface="Altivo Regular"/>
              <a:ea typeface="+mn-ea"/>
              <a:cs typeface="Arial" panose="020B0604020202020204" pitchFamily="34" charset="0"/>
            </a:rPr>
            <a:t>Funciones Sustantivas</a:t>
          </a:r>
        </a:p>
      </dgm:t>
    </dgm:pt>
    <dgm:pt modelId="{4F83FA42-9E3A-4508-A118-CECF34A42725}" type="parTrans" cxnId="{6E0A89B6-87CE-469D-AD62-7633DF59C209}">
      <dgm:prSet/>
      <dgm:spPr/>
      <dgm:t>
        <a:bodyPr/>
        <a:lstStyle/>
        <a:p>
          <a:endParaRPr lang="es-ES" sz="1800">
            <a:latin typeface="Arial" panose="020B0604020202020204" pitchFamily="34" charset="0"/>
            <a:cs typeface="Arial" panose="020B0604020202020204" pitchFamily="34" charset="0"/>
          </a:endParaRPr>
        </a:p>
      </dgm:t>
    </dgm:pt>
    <dgm:pt modelId="{BD4E7CC9-9B62-44D0-AD72-CF5BF9BFCABE}" type="sibTrans" cxnId="{6E0A89B6-87CE-469D-AD62-7633DF59C209}">
      <dgm:prSet/>
      <dgm:spPr/>
      <dgm:t>
        <a:bodyPr/>
        <a:lstStyle/>
        <a:p>
          <a:endParaRPr lang="es-ES" sz="1800">
            <a:latin typeface="Arial" panose="020B0604020202020204" pitchFamily="34" charset="0"/>
            <a:cs typeface="Arial" panose="020B0604020202020204" pitchFamily="34" charset="0"/>
          </a:endParaRPr>
        </a:p>
      </dgm:t>
    </dgm:pt>
    <dgm:pt modelId="{2FAC1EBA-90C2-4BD9-8E62-4FF93C00BAE0}">
      <dgm:prSet phldrT="[Texto]" custT="1"/>
      <dgm:spPr>
        <a:xfrm>
          <a:off x="2091" y="419167"/>
          <a:ext cx="1257560" cy="1460339"/>
        </a:xfrm>
      </dgm:spPr>
      <dgm:t>
        <a:bodyPr/>
        <a:lstStyle/>
        <a:p>
          <a:r>
            <a:rPr lang="es-ES" sz="1400" dirty="0">
              <a:latin typeface="Altivo Light"/>
              <a:ea typeface="+mn-ea"/>
              <a:cs typeface="Arial" panose="020B0604020202020204" pitchFamily="34" charset="0"/>
            </a:rPr>
            <a:t>El Despacho Ministerial, integrado por el Ministro y los Viceministros.</a:t>
          </a:r>
        </a:p>
      </dgm:t>
    </dgm:pt>
    <dgm:pt modelId="{DF0BCC7B-7C63-47B1-A03D-6DA4BC5FAC06}" type="parTrans" cxnId="{7EAAF17C-ECEB-4ED5-983D-CB5064DA67D7}">
      <dgm:prSet/>
      <dgm:spPr/>
      <dgm:t>
        <a:bodyPr/>
        <a:lstStyle/>
        <a:p>
          <a:endParaRPr lang="es-ES" sz="1800">
            <a:latin typeface="Arial" panose="020B0604020202020204" pitchFamily="34" charset="0"/>
            <a:cs typeface="Arial" panose="020B0604020202020204" pitchFamily="34" charset="0"/>
          </a:endParaRPr>
        </a:p>
      </dgm:t>
    </dgm:pt>
    <dgm:pt modelId="{DA87D66D-7D04-4D8A-8397-DB5F6D90DD55}" type="sibTrans" cxnId="{7EAAF17C-ECEB-4ED5-983D-CB5064DA67D7}">
      <dgm:prSet/>
      <dgm:spPr/>
      <dgm:t>
        <a:bodyPr/>
        <a:lstStyle/>
        <a:p>
          <a:endParaRPr lang="es-ES" sz="1800">
            <a:latin typeface="Arial" panose="020B0604020202020204" pitchFamily="34" charset="0"/>
            <a:cs typeface="Arial" panose="020B0604020202020204" pitchFamily="34" charset="0"/>
          </a:endParaRPr>
        </a:p>
      </dgm:t>
    </dgm:pt>
    <dgm:pt modelId="{11BFD775-6C18-4B4C-9EA8-928B8FD90853}">
      <dgm:prSet phldrT="[Texto]" custT="1"/>
      <dgm:spPr>
        <a:xfrm>
          <a:off x="1435710" y="15967"/>
          <a:ext cx="1257560" cy="403200"/>
        </a:xfrm>
      </dgm:spPr>
      <dgm:t>
        <a:bodyPr/>
        <a:lstStyle/>
        <a:p>
          <a:r>
            <a:rPr lang="es-ES" sz="1600" b="1" dirty="0">
              <a:latin typeface="Altivo Regular"/>
              <a:ea typeface="+mn-ea"/>
              <a:cs typeface="Arial" panose="020B0604020202020204" pitchFamily="34" charset="0"/>
            </a:rPr>
            <a:t>Funciones Administrativas</a:t>
          </a:r>
        </a:p>
      </dgm:t>
    </dgm:pt>
    <dgm:pt modelId="{3B4D99F3-FD5F-40A7-9AF0-019AF1949FB2}" type="parTrans" cxnId="{09969DE3-E4C4-48C4-8F30-63B3AD1E9B18}">
      <dgm:prSet/>
      <dgm:spPr/>
      <dgm:t>
        <a:bodyPr/>
        <a:lstStyle/>
        <a:p>
          <a:endParaRPr lang="es-ES" sz="1800">
            <a:latin typeface="Arial" panose="020B0604020202020204" pitchFamily="34" charset="0"/>
            <a:cs typeface="Arial" panose="020B0604020202020204" pitchFamily="34" charset="0"/>
          </a:endParaRPr>
        </a:p>
      </dgm:t>
    </dgm:pt>
    <dgm:pt modelId="{E337C781-C3B4-44A5-B597-9CDDED505B06}" type="sibTrans" cxnId="{09969DE3-E4C4-48C4-8F30-63B3AD1E9B18}">
      <dgm:prSet/>
      <dgm:spPr/>
      <dgm:t>
        <a:bodyPr/>
        <a:lstStyle/>
        <a:p>
          <a:endParaRPr lang="es-ES" sz="1800">
            <a:latin typeface="Arial" panose="020B0604020202020204" pitchFamily="34" charset="0"/>
            <a:cs typeface="Arial" panose="020B0604020202020204" pitchFamily="34" charset="0"/>
          </a:endParaRPr>
        </a:p>
      </dgm:t>
    </dgm:pt>
    <dgm:pt modelId="{BD03EAD2-6F75-495A-BD8E-27C145AA020C}">
      <dgm:prSet phldrT="[Texto]" custT="1"/>
      <dgm:spPr>
        <a:xfrm>
          <a:off x="1435710" y="419167"/>
          <a:ext cx="1257560" cy="1460339"/>
        </a:xfrm>
      </dgm:spPr>
      <dgm:t>
        <a:bodyPr/>
        <a:lstStyle/>
        <a:p>
          <a:r>
            <a:rPr lang="es-ES" sz="1400" dirty="0">
              <a:latin typeface="Altivo Light"/>
              <a:ea typeface="+mn-ea"/>
              <a:cs typeface="Arial" panose="020B0604020202020204" pitchFamily="34" charset="0"/>
            </a:rPr>
            <a:t>El Administrador General.</a:t>
          </a:r>
        </a:p>
      </dgm:t>
    </dgm:pt>
    <dgm:pt modelId="{2CDE1882-26B9-456A-ACE5-1BF24A342D08}" type="parTrans" cxnId="{5B0F5154-D11D-4C8D-858B-7968DA5E353C}">
      <dgm:prSet/>
      <dgm:spPr/>
      <dgm:t>
        <a:bodyPr/>
        <a:lstStyle/>
        <a:p>
          <a:endParaRPr lang="es-ES" sz="1800">
            <a:latin typeface="Arial" panose="020B0604020202020204" pitchFamily="34" charset="0"/>
            <a:cs typeface="Arial" panose="020B0604020202020204" pitchFamily="34" charset="0"/>
          </a:endParaRPr>
        </a:p>
      </dgm:t>
    </dgm:pt>
    <dgm:pt modelId="{66BD19AB-D970-4235-A534-F040B5D80CB3}" type="sibTrans" cxnId="{5B0F5154-D11D-4C8D-858B-7968DA5E353C}">
      <dgm:prSet/>
      <dgm:spPr/>
      <dgm:t>
        <a:bodyPr/>
        <a:lstStyle/>
        <a:p>
          <a:endParaRPr lang="es-ES" sz="1800">
            <a:latin typeface="Arial" panose="020B0604020202020204" pitchFamily="34" charset="0"/>
            <a:cs typeface="Arial" panose="020B0604020202020204" pitchFamily="34" charset="0"/>
          </a:endParaRPr>
        </a:p>
      </dgm:t>
    </dgm:pt>
    <dgm:pt modelId="{E248A44F-AC3A-46ED-A1E2-9DB067113AF1}">
      <dgm:prSet phldrT="[Texto]" custT="1"/>
      <dgm:spPr>
        <a:xfrm>
          <a:off x="2869329" y="15967"/>
          <a:ext cx="1257560" cy="403200"/>
        </a:xfrm>
      </dgm:spPr>
      <dgm:t>
        <a:bodyPr/>
        <a:lstStyle/>
        <a:p>
          <a:r>
            <a:rPr lang="es-ES" sz="1600" b="1" dirty="0">
              <a:latin typeface="Altivo Regular"/>
              <a:ea typeface="+mn-ea"/>
              <a:cs typeface="Arial" panose="020B0604020202020204" pitchFamily="34" charset="0"/>
            </a:rPr>
            <a:t>Funciones de Apoyo Técnico</a:t>
          </a:r>
        </a:p>
      </dgm:t>
    </dgm:pt>
    <dgm:pt modelId="{3F3088A8-A0F7-40CC-9236-4DF53DE9BADB}" type="parTrans" cxnId="{5E0907B9-245A-46E0-B69B-F2D2A81AC62A}">
      <dgm:prSet/>
      <dgm:spPr/>
      <dgm:t>
        <a:bodyPr/>
        <a:lstStyle/>
        <a:p>
          <a:endParaRPr lang="es-ES" sz="1800">
            <a:latin typeface="Arial" panose="020B0604020202020204" pitchFamily="34" charset="0"/>
            <a:cs typeface="Arial" panose="020B0604020202020204" pitchFamily="34" charset="0"/>
          </a:endParaRPr>
        </a:p>
      </dgm:t>
    </dgm:pt>
    <dgm:pt modelId="{A781AB68-B019-45DD-9673-F6CBA4ECC580}" type="sibTrans" cxnId="{5E0907B9-245A-46E0-B69B-F2D2A81AC62A}">
      <dgm:prSet/>
      <dgm:spPr/>
      <dgm:t>
        <a:bodyPr/>
        <a:lstStyle/>
        <a:p>
          <a:endParaRPr lang="es-ES" sz="1800">
            <a:latin typeface="Arial" panose="020B0604020202020204" pitchFamily="34" charset="0"/>
            <a:cs typeface="Arial" panose="020B0604020202020204" pitchFamily="34" charset="0"/>
          </a:endParaRPr>
        </a:p>
      </dgm:t>
    </dgm:pt>
    <dgm:pt modelId="{ECD67006-D7D2-4D04-97B2-21543533C9D6}">
      <dgm:prSet phldrT="[Texto]" custT="1"/>
      <dgm:spPr>
        <a:xfrm>
          <a:off x="2869329" y="419167"/>
          <a:ext cx="1257560" cy="1460339"/>
        </a:xfrm>
      </dgm:spPr>
      <dgm:t>
        <a:bodyPr/>
        <a:lstStyle/>
        <a:p>
          <a:r>
            <a:rPr lang="es-ES" sz="1400" dirty="0">
              <a:latin typeface="Altivo Light"/>
              <a:ea typeface="+mn-ea"/>
              <a:cs typeface="Arial" panose="020B0604020202020204" pitchFamily="34" charset="0"/>
            </a:rPr>
            <a:t>Asesoría jurídica</a:t>
          </a:r>
        </a:p>
      </dgm:t>
    </dgm:pt>
    <dgm:pt modelId="{173E68A9-8F69-477E-9952-6CF4AF605903}" type="parTrans" cxnId="{000C48BE-F640-404A-969E-BB5595E57DFD}">
      <dgm:prSet/>
      <dgm:spPr/>
      <dgm:t>
        <a:bodyPr/>
        <a:lstStyle/>
        <a:p>
          <a:endParaRPr lang="es-ES" sz="1800">
            <a:latin typeface="Arial" panose="020B0604020202020204" pitchFamily="34" charset="0"/>
            <a:cs typeface="Arial" panose="020B0604020202020204" pitchFamily="34" charset="0"/>
          </a:endParaRPr>
        </a:p>
      </dgm:t>
    </dgm:pt>
    <dgm:pt modelId="{CB0D4947-BFDD-42AF-AD96-E7115D5ADCC0}" type="sibTrans" cxnId="{000C48BE-F640-404A-969E-BB5595E57DFD}">
      <dgm:prSet/>
      <dgm:spPr/>
      <dgm:t>
        <a:bodyPr/>
        <a:lstStyle/>
        <a:p>
          <a:endParaRPr lang="es-ES" sz="1800">
            <a:latin typeface="Arial" panose="020B0604020202020204" pitchFamily="34" charset="0"/>
            <a:cs typeface="Arial" panose="020B0604020202020204" pitchFamily="34" charset="0"/>
          </a:endParaRPr>
        </a:p>
      </dgm:t>
    </dgm:pt>
    <dgm:pt modelId="{822F2E98-0C59-435F-A793-D692E9650F75}">
      <dgm:prSet phldrT="[Texto]" custT="1"/>
      <dgm:spPr>
        <a:xfrm>
          <a:off x="2869329" y="419167"/>
          <a:ext cx="1257560" cy="1460339"/>
        </a:xfrm>
      </dgm:spPr>
      <dgm:t>
        <a:bodyPr/>
        <a:lstStyle/>
        <a:p>
          <a:r>
            <a:rPr lang="es-ES" sz="1400" dirty="0">
              <a:latin typeface="Altivo Light"/>
              <a:ea typeface="+mn-ea"/>
              <a:cs typeface="Arial" panose="020B0604020202020204" pitchFamily="34" charset="0"/>
            </a:rPr>
            <a:t>Planeamiento</a:t>
          </a:r>
        </a:p>
      </dgm:t>
    </dgm:pt>
    <dgm:pt modelId="{B3FEF203-ABE4-4793-B396-3C5866C857FD}" type="parTrans" cxnId="{5C36CF87-D631-4C75-B89C-1885714F8210}">
      <dgm:prSet/>
      <dgm:spPr/>
      <dgm:t>
        <a:bodyPr/>
        <a:lstStyle/>
        <a:p>
          <a:endParaRPr lang="es-ES" sz="1800">
            <a:latin typeface="Arial" panose="020B0604020202020204" pitchFamily="34" charset="0"/>
            <a:cs typeface="Arial" panose="020B0604020202020204" pitchFamily="34" charset="0"/>
          </a:endParaRPr>
        </a:p>
      </dgm:t>
    </dgm:pt>
    <dgm:pt modelId="{4772A4A6-7CF6-48C5-BEB5-14FF35D51E54}" type="sibTrans" cxnId="{5C36CF87-D631-4C75-B89C-1885714F8210}">
      <dgm:prSet/>
      <dgm:spPr/>
      <dgm:t>
        <a:bodyPr/>
        <a:lstStyle/>
        <a:p>
          <a:endParaRPr lang="es-ES" sz="1800">
            <a:latin typeface="Arial" panose="020B0604020202020204" pitchFamily="34" charset="0"/>
            <a:cs typeface="Arial" panose="020B0604020202020204" pitchFamily="34" charset="0"/>
          </a:endParaRPr>
        </a:p>
      </dgm:t>
    </dgm:pt>
    <dgm:pt modelId="{8C18F3F6-3F46-4AB7-BB8E-F4D45E654074}">
      <dgm:prSet custT="1"/>
      <dgm:spPr>
        <a:xfrm>
          <a:off x="2091" y="419167"/>
          <a:ext cx="1257560" cy="1460339"/>
        </a:xfrm>
      </dgm:spPr>
      <dgm:t>
        <a:bodyPr/>
        <a:lstStyle/>
        <a:p>
          <a:r>
            <a:rPr lang="es-ES" sz="1400" dirty="0">
              <a:latin typeface="Altivo Light"/>
              <a:ea typeface="+mn-ea"/>
              <a:cs typeface="Arial" panose="020B0604020202020204" pitchFamily="34" charset="0"/>
            </a:rPr>
            <a:t>Las Direcciones Generales.</a:t>
          </a:r>
        </a:p>
      </dgm:t>
    </dgm:pt>
    <dgm:pt modelId="{1D0AD71F-9286-4BC3-BA52-8CD14E9AC3F0}" type="parTrans" cxnId="{301E7FBD-26C2-4F55-9BEF-ED2BA6D4523D}">
      <dgm:prSet/>
      <dgm:spPr/>
      <dgm:t>
        <a:bodyPr/>
        <a:lstStyle/>
        <a:p>
          <a:endParaRPr lang="es-ES" sz="1800">
            <a:latin typeface="Arial" panose="020B0604020202020204" pitchFamily="34" charset="0"/>
            <a:cs typeface="Arial" panose="020B0604020202020204" pitchFamily="34" charset="0"/>
          </a:endParaRPr>
        </a:p>
      </dgm:t>
    </dgm:pt>
    <dgm:pt modelId="{E7A2F7BE-A4AC-4910-9B58-86B8779D4CED}" type="sibTrans" cxnId="{301E7FBD-26C2-4F55-9BEF-ED2BA6D4523D}">
      <dgm:prSet/>
      <dgm:spPr/>
      <dgm:t>
        <a:bodyPr/>
        <a:lstStyle/>
        <a:p>
          <a:endParaRPr lang="es-ES" sz="1800">
            <a:latin typeface="Arial" panose="020B0604020202020204" pitchFamily="34" charset="0"/>
            <a:cs typeface="Arial" panose="020B0604020202020204" pitchFamily="34" charset="0"/>
          </a:endParaRPr>
        </a:p>
      </dgm:t>
    </dgm:pt>
    <dgm:pt modelId="{92025A6C-C9FE-4E30-ABCF-E95211154EE7}">
      <dgm:prSet custT="1"/>
      <dgm:spPr>
        <a:xfrm>
          <a:off x="2091" y="419167"/>
          <a:ext cx="1257560" cy="1460339"/>
        </a:xfrm>
      </dgm:spPr>
      <dgm:t>
        <a:bodyPr/>
        <a:lstStyle/>
        <a:p>
          <a:r>
            <a:rPr lang="es-ES" sz="1400" dirty="0">
              <a:latin typeface="Altivo Light"/>
              <a:ea typeface="+mn-ea"/>
              <a:cs typeface="Arial" panose="020B0604020202020204" pitchFamily="34" charset="0"/>
            </a:rPr>
            <a:t>Los Departamentos.</a:t>
          </a:r>
        </a:p>
      </dgm:t>
    </dgm:pt>
    <dgm:pt modelId="{5CED85FA-5F13-4F61-A40F-48FAED8FBFE6}" type="parTrans" cxnId="{6393D639-8371-4C93-A1A9-CF1C5C67099B}">
      <dgm:prSet/>
      <dgm:spPr/>
      <dgm:t>
        <a:bodyPr/>
        <a:lstStyle/>
        <a:p>
          <a:endParaRPr lang="es-ES" sz="1800">
            <a:latin typeface="Arial" panose="020B0604020202020204" pitchFamily="34" charset="0"/>
            <a:cs typeface="Arial" panose="020B0604020202020204" pitchFamily="34" charset="0"/>
          </a:endParaRPr>
        </a:p>
      </dgm:t>
    </dgm:pt>
    <dgm:pt modelId="{5FF4F8F8-76DB-4E3B-80C9-77AA373170DA}" type="sibTrans" cxnId="{6393D639-8371-4C93-A1A9-CF1C5C67099B}">
      <dgm:prSet/>
      <dgm:spPr/>
      <dgm:t>
        <a:bodyPr/>
        <a:lstStyle/>
        <a:p>
          <a:endParaRPr lang="es-ES" sz="1800">
            <a:latin typeface="Arial" panose="020B0604020202020204" pitchFamily="34" charset="0"/>
            <a:cs typeface="Arial" panose="020B0604020202020204" pitchFamily="34" charset="0"/>
          </a:endParaRPr>
        </a:p>
      </dgm:t>
    </dgm:pt>
    <dgm:pt modelId="{A7F3C952-34AA-428A-B4F5-31116F457059}">
      <dgm:prSet custT="1"/>
      <dgm:spPr>
        <a:xfrm>
          <a:off x="2091" y="419167"/>
          <a:ext cx="1257560" cy="1460339"/>
        </a:xfrm>
      </dgm:spPr>
      <dgm:t>
        <a:bodyPr/>
        <a:lstStyle/>
        <a:p>
          <a:endPar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F8709E8-38AB-468B-BEF7-63A98B1DEC5A}" type="parTrans" cxnId="{7CD84FCB-5BB7-4EEB-BA59-97A0E00F73A1}">
      <dgm:prSet/>
      <dgm:spPr/>
      <dgm:t>
        <a:bodyPr/>
        <a:lstStyle/>
        <a:p>
          <a:endParaRPr lang="es-ES" sz="1800">
            <a:latin typeface="Arial" panose="020B0604020202020204" pitchFamily="34" charset="0"/>
            <a:cs typeface="Arial" panose="020B0604020202020204" pitchFamily="34" charset="0"/>
          </a:endParaRPr>
        </a:p>
      </dgm:t>
    </dgm:pt>
    <dgm:pt modelId="{E2823326-B090-4E26-B073-874BE1F66444}" type="sibTrans" cxnId="{7CD84FCB-5BB7-4EEB-BA59-97A0E00F73A1}">
      <dgm:prSet/>
      <dgm:spPr/>
      <dgm:t>
        <a:bodyPr/>
        <a:lstStyle/>
        <a:p>
          <a:endParaRPr lang="es-ES" sz="1800">
            <a:latin typeface="Arial" panose="020B0604020202020204" pitchFamily="34" charset="0"/>
            <a:cs typeface="Arial" panose="020B0604020202020204" pitchFamily="34" charset="0"/>
          </a:endParaRPr>
        </a:p>
      </dgm:t>
    </dgm:pt>
    <dgm:pt modelId="{0849B475-A3F1-418C-AA68-C06B249A705D}">
      <dgm:prSet custT="1"/>
      <dgm:spPr>
        <a:xfrm>
          <a:off x="1435710" y="419167"/>
          <a:ext cx="1257560" cy="1460339"/>
        </a:xfrm>
      </dgm:spPr>
      <dgm:t>
        <a:bodyPr/>
        <a:lstStyle/>
        <a:p>
          <a:r>
            <a:rPr lang="es-ES" sz="1400" dirty="0">
              <a:latin typeface="Altivo Light"/>
              <a:ea typeface="+mn-ea"/>
              <a:cs typeface="Arial" panose="020B0604020202020204" pitchFamily="34" charset="0"/>
            </a:rPr>
            <a:t>Los Administradores Específicos</a:t>
          </a:r>
          <a:r>
            <a:rPr lang="es-ES" sz="1600" dirty="0">
              <a:latin typeface="Altivo Light"/>
              <a:ea typeface="+mn-ea"/>
              <a:cs typeface="Arial" panose="020B0604020202020204" pitchFamily="34" charset="0"/>
            </a:rPr>
            <a:t>.</a:t>
          </a:r>
        </a:p>
      </dgm:t>
    </dgm:pt>
    <dgm:pt modelId="{D9033BBB-4CDA-418B-8D71-8E3E16B52D7E}" type="parTrans" cxnId="{C218D2DE-E22A-4645-A5A5-F9C5B4A73D85}">
      <dgm:prSet/>
      <dgm:spPr/>
      <dgm:t>
        <a:bodyPr/>
        <a:lstStyle/>
        <a:p>
          <a:endParaRPr lang="es-ES" sz="1800">
            <a:latin typeface="Arial" panose="020B0604020202020204" pitchFamily="34" charset="0"/>
            <a:cs typeface="Arial" panose="020B0604020202020204" pitchFamily="34" charset="0"/>
          </a:endParaRPr>
        </a:p>
      </dgm:t>
    </dgm:pt>
    <dgm:pt modelId="{A2189B6A-2D08-4B26-93DC-EBFA89E6DB26}" type="sibTrans" cxnId="{C218D2DE-E22A-4645-A5A5-F9C5B4A73D85}">
      <dgm:prSet/>
      <dgm:spPr/>
      <dgm:t>
        <a:bodyPr/>
        <a:lstStyle/>
        <a:p>
          <a:endParaRPr lang="es-ES" sz="1800">
            <a:latin typeface="Arial" panose="020B0604020202020204" pitchFamily="34" charset="0"/>
            <a:cs typeface="Arial" panose="020B0604020202020204" pitchFamily="34" charset="0"/>
          </a:endParaRPr>
        </a:p>
      </dgm:t>
    </dgm:pt>
    <dgm:pt modelId="{5777355F-A963-40A5-BBFF-CD0084EF51F5}">
      <dgm:prSet phldrT="[Texto]" custT="1"/>
      <dgm:spPr>
        <a:xfrm>
          <a:off x="4302948" y="15967"/>
          <a:ext cx="1257560" cy="403200"/>
        </a:xfrm>
      </dgm:spPr>
      <dgm:t>
        <a:bodyPr/>
        <a:lstStyle/>
        <a:p>
          <a:r>
            <a:rPr lang="es-ES" sz="1600" b="1" dirty="0">
              <a:latin typeface="Altivo Regular"/>
              <a:ea typeface="+mn-ea"/>
              <a:cs typeface="Arial" panose="020B0604020202020204" pitchFamily="34" charset="0"/>
            </a:rPr>
            <a:t>Funciones de Control</a:t>
          </a:r>
        </a:p>
      </dgm:t>
    </dgm:pt>
    <dgm:pt modelId="{A4B3B5EA-C663-4F03-94FF-58D849563EA0}" type="parTrans" cxnId="{A972A04D-547B-4260-8C0C-BA5DB259A019}">
      <dgm:prSet/>
      <dgm:spPr/>
      <dgm:t>
        <a:bodyPr/>
        <a:lstStyle/>
        <a:p>
          <a:endParaRPr lang="es-ES" sz="1800">
            <a:latin typeface="Arial" panose="020B0604020202020204" pitchFamily="34" charset="0"/>
            <a:cs typeface="Arial" panose="020B0604020202020204" pitchFamily="34" charset="0"/>
          </a:endParaRPr>
        </a:p>
      </dgm:t>
    </dgm:pt>
    <dgm:pt modelId="{4DB63C1E-D35F-4F0A-994A-616EE04FBA06}" type="sibTrans" cxnId="{A972A04D-547B-4260-8C0C-BA5DB259A019}">
      <dgm:prSet/>
      <dgm:spPr/>
      <dgm:t>
        <a:bodyPr/>
        <a:lstStyle/>
        <a:p>
          <a:endParaRPr lang="es-ES" sz="1800">
            <a:latin typeface="Arial" panose="020B0604020202020204" pitchFamily="34" charset="0"/>
            <a:cs typeface="Arial" panose="020B0604020202020204" pitchFamily="34" charset="0"/>
          </a:endParaRPr>
        </a:p>
      </dgm:t>
    </dgm:pt>
    <dgm:pt modelId="{503E2FE2-03A7-4A11-B19E-9A844F2275E4}">
      <dgm:prSet phldrT="[Texto]" custT="1"/>
      <dgm:spPr>
        <a:xfrm>
          <a:off x="4302948" y="419167"/>
          <a:ext cx="1257560" cy="1460339"/>
        </a:xfrm>
      </dgm:spPr>
      <dgm:t>
        <a:bodyPr/>
        <a:lstStyle/>
        <a:p>
          <a:r>
            <a:rPr lang="es-ES" sz="1400" dirty="0">
              <a:latin typeface="Altivo Light"/>
              <a:ea typeface="+mn-ea"/>
              <a:cs typeface="Arial" panose="020B0604020202020204" pitchFamily="34" charset="0"/>
            </a:rPr>
            <a:t>Unidad de Auditoría Interna</a:t>
          </a:r>
        </a:p>
      </dgm:t>
    </dgm:pt>
    <dgm:pt modelId="{410A9553-021E-4454-9287-43F972281E3F}" type="parTrans" cxnId="{C438F628-A1B4-4675-9F32-E484C2295074}">
      <dgm:prSet/>
      <dgm:spPr/>
      <dgm:t>
        <a:bodyPr/>
        <a:lstStyle/>
        <a:p>
          <a:endParaRPr lang="es-ES" sz="1800">
            <a:latin typeface="Arial" panose="020B0604020202020204" pitchFamily="34" charset="0"/>
            <a:cs typeface="Arial" panose="020B0604020202020204" pitchFamily="34" charset="0"/>
          </a:endParaRPr>
        </a:p>
      </dgm:t>
    </dgm:pt>
    <dgm:pt modelId="{3DC7598A-7D65-4B71-9932-81D9F6C6FE44}" type="sibTrans" cxnId="{C438F628-A1B4-4675-9F32-E484C2295074}">
      <dgm:prSet/>
      <dgm:spPr/>
      <dgm:t>
        <a:bodyPr/>
        <a:lstStyle/>
        <a:p>
          <a:endParaRPr lang="es-ES" sz="1800">
            <a:latin typeface="Arial" panose="020B0604020202020204" pitchFamily="34" charset="0"/>
            <a:cs typeface="Arial" panose="020B0604020202020204" pitchFamily="34" charset="0"/>
          </a:endParaRPr>
        </a:p>
      </dgm:t>
    </dgm:pt>
    <dgm:pt modelId="{CB71E551-7FFB-4CF3-A4D3-4596588390AD}">
      <dgm:prSet phldrT="[Texto]" custT="1"/>
      <dgm:spPr>
        <a:xfrm>
          <a:off x="2091" y="419167"/>
          <a:ext cx="1257560" cy="1460339"/>
        </a:xfrm>
      </dgm:spPr>
      <dgm:t>
        <a:bodyPr/>
        <a:lstStyle/>
        <a:p>
          <a:endParaRPr lang="es-ES" sz="1400" dirty="0">
            <a:latin typeface="Altivo Light"/>
            <a:ea typeface="+mn-ea"/>
            <a:cs typeface="Arial" panose="020B0604020202020204" pitchFamily="34" charset="0"/>
          </a:endParaRPr>
        </a:p>
      </dgm:t>
    </dgm:pt>
    <dgm:pt modelId="{6B1B49F6-2AE8-48ED-A79E-EADA9A2F8D3C}" type="parTrans" cxnId="{B4AF3FB2-690E-4918-B7C6-B6B3AF119E3A}">
      <dgm:prSet/>
      <dgm:spPr/>
      <dgm:t>
        <a:bodyPr/>
        <a:lstStyle/>
        <a:p>
          <a:endParaRPr lang="es-ES"/>
        </a:p>
      </dgm:t>
    </dgm:pt>
    <dgm:pt modelId="{D61DABDE-8EAA-42D3-9B82-63415B2E3F5B}" type="sibTrans" cxnId="{B4AF3FB2-690E-4918-B7C6-B6B3AF119E3A}">
      <dgm:prSet/>
      <dgm:spPr/>
      <dgm:t>
        <a:bodyPr/>
        <a:lstStyle/>
        <a:p>
          <a:endParaRPr lang="es-ES"/>
        </a:p>
      </dgm:t>
    </dgm:pt>
    <dgm:pt modelId="{9BED94A6-1AB2-48FF-B7D7-14F3856126BA}">
      <dgm:prSet phldrT="[Texto]" custT="1"/>
      <dgm:spPr>
        <a:xfrm>
          <a:off x="1435710" y="419167"/>
          <a:ext cx="1257560" cy="1460339"/>
        </a:xfrm>
      </dgm:spPr>
      <dgm:t>
        <a:bodyPr/>
        <a:lstStyle/>
        <a:p>
          <a:endParaRPr lang="es-ES" sz="1400" dirty="0">
            <a:latin typeface="Altivo Light"/>
            <a:ea typeface="+mn-ea"/>
            <a:cs typeface="Arial" panose="020B0604020202020204" pitchFamily="34" charset="0"/>
          </a:endParaRPr>
        </a:p>
      </dgm:t>
    </dgm:pt>
    <dgm:pt modelId="{CE74C833-F28A-47E6-B2AE-821F32758B46}" type="parTrans" cxnId="{3AA39DED-DDB7-4B2F-A48A-0D56AF8CB99D}">
      <dgm:prSet/>
      <dgm:spPr/>
      <dgm:t>
        <a:bodyPr/>
        <a:lstStyle/>
        <a:p>
          <a:endParaRPr lang="es-ES"/>
        </a:p>
      </dgm:t>
    </dgm:pt>
    <dgm:pt modelId="{0063A73A-306D-47C6-BBD2-5432D14244D3}" type="sibTrans" cxnId="{3AA39DED-DDB7-4B2F-A48A-0D56AF8CB99D}">
      <dgm:prSet/>
      <dgm:spPr/>
      <dgm:t>
        <a:bodyPr/>
        <a:lstStyle/>
        <a:p>
          <a:endParaRPr lang="es-ES"/>
        </a:p>
      </dgm:t>
    </dgm:pt>
    <dgm:pt modelId="{35361581-A8B9-43FB-A4A6-E119D4683442}">
      <dgm:prSet phldrT="[Texto]" custT="1"/>
      <dgm:spPr>
        <a:xfrm>
          <a:off x="2869329" y="419167"/>
          <a:ext cx="1257560" cy="1460339"/>
        </a:xfrm>
      </dgm:spPr>
      <dgm:t>
        <a:bodyPr/>
        <a:lstStyle/>
        <a:p>
          <a:endParaRPr lang="es-ES" sz="1400" dirty="0">
            <a:latin typeface="Altivo Light"/>
            <a:ea typeface="+mn-ea"/>
            <a:cs typeface="Arial" panose="020B0604020202020204" pitchFamily="34" charset="0"/>
          </a:endParaRPr>
        </a:p>
      </dgm:t>
    </dgm:pt>
    <dgm:pt modelId="{2D0A7ECA-519F-4D27-A201-C24CBF09DC5A}" type="parTrans" cxnId="{70669274-BD96-4BF6-8C29-A06DD7ABEDAD}">
      <dgm:prSet/>
      <dgm:spPr/>
      <dgm:t>
        <a:bodyPr/>
        <a:lstStyle/>
        <a:p>
          <a:endParaRPr lang="es-ES"/>
        </a:p>
      </dgm:t>
    </dgm:pt>
    <dgm:pt modelId="{92C7C97A-1819-4CE6-B7BC-43F958C1A4C4}" type="sibTrans" cxnId="{70669274-BD96-4BF6-8C29-A06DD7ABEDAD}">
      <dgm:prSet/>
      <dgm:spPr/>
      <dgm:t>
        <a:bodyPr/>
        <a:lstStyle/>
        <a:p>
          <a:endParaRPr lang="es-ES"/>
        </a:p>
      </dgm:t>
    </dgm:pt>
    <dgm:pt modelId="{10AE42A6-577F-4C41-863B-7108D0CD46EA}" type="pres">
      <dgm:prSet presAssocID="{4A569D6C-12A7-4651-BC87-0B2A5E2FDE4E}" presName="diagram" presStyleCnt="0">
        <dgm:presLayoutVars>
          <dgm:dir/>
          <dgm:animLvl val="lvl"/>
          <dgm:resizeHandles val="exact"/>
        </dgm:presLayoutVars>
      </dgm:prSet>
      <dgm:spPr/>
    </dgm:pt>
    <dgm:pt modelId="{B86994A4-BC21-47FE-A760-D7961C509F3A}" type="pres">
      <dgm:prSet presAssocID="{A794573F-C5A8-4BE1-8FAD-A6EBAA95C9A2}" presName="compNode" presStyleCnt="0"/>
      <dgm:spPr/>
    </dgm:pt>
    <dgm:pt modelId="{7085027A-5884-40B4-8020-F3415DCC7AC2}" type="pres">
      <dgm:prSet presAssocID="{A794573F-C5A8-4BE1-8FAD-A6EBAA95C9A2}" presName="childRect" presStyleLbl="bgAcc1" presStyleIdx="0" presStyleCnt="4">
        <dgm:presLayoutVars>
          <dgm:bulletEnabled val="1"/>
        </dgm:presLayoutVars>
      </dgm:prSet>
      <dgm:spPr>
        <a:prstGeom prst="rect">
          <a:avLst/>
        </a:prstGeom>
      </dgm:spPr>
    </dgm:pt>
    <dgm:pt modelId="{C0F5EE67-3ECF-4A07-907B-1F9768CA21F2}" type="pres">
      <dgm:prSet presAssocID="{A794573F-C5A8-4BE1-8FAD-A6EBAA95C9A2}" presName="parentText" presStyleLbl="node1" presStyleIdx="0" presStyleCnt="0">
        <dgm:presLayoutVars>
          <dgm:chMax val="0"/>
          <dgm:bulletEnabled val="1"/>
        </dgm:presLayoutVars>
      </dgm:prSet>
      <dgm:spPr>
        <a:prstGeom prst="rect">
          <a:avLst/>
        </a:prstGeom>
      </dgm:spPr>
    </dgm:pt>
    <dgm:pt modelId="{82955356-18D0-492F-9DEC-E2DB99E39EB6}" type="pres">
      <dgm:prSet presAssocID="{A794573F-C5A8-4BE1-8FAD-A6EBAA95C9A2}" presName="parentRect" presStyleLbl="alignNode1" presStyleIdx="0" presStyleCnt="4"/>
      <dgm:spPr/>
    </dgm:pt>
    <dgm:pt modelId="{FBF0BB01-8978-4348-A346-E08DB2685C6D}" type="pres">
      <dgm:prSet presAssocID="{A794573F-C5A8-4BE1-8FAD-A6EBAA95C9A2}" presName="adorn" presStyleLbl="fgAccFollowNode1" presStyleIdx="0" presStyleCnt="4" custScaleX="35513" custScaleY="44222" custLinFactX="300000" custLinFactNeighborX="326892" custLinFactNeighborY="-24541"/>
      <dgm:spPr/>
    </dgm:pt>
    <dgm:pt modelId="{C613D32A-0899-487E-B0E0-60C6F3D46769}" type="pres">
      <dgm:prSet presAssocID="{BD4E7CC9-9B62-44D0-AD72-CF5BF9BFCABE}" presName="sibTrans" presStyleLbl="sibTrans2D1" presStyleIdx="0" presStyleCnt="0"/>
      <dgm:spPr/>
    </dgm:pt>
    <dgm:pt modelId="{FD5163DE-A540-4D32-8B15-B46DC987657C}" type="pres">
      <dgm:prSet presAssocID="{11BFD775-6C18-4B4C-9EA8-928B8FD90853}" presName="compNode" presStyleCnt="0"/>
      <dgm:spPr/>
    </dgm:pt>
    <dgm:pt modelId="{03745AE1-B009-453E-B7C3-694F6228432A}" type="pres">
      <dgm:prSet presAssocID="{11BFD775-6C18-4B4C-9EA8-928B8FD90853}" presName="childRect" presStyleLbl="bgAcc1" presStyleIdx="1" presStyleCnt="4" custLinFactNeighborX="-823" custLinFactNeighborY="5519">
        <dgm:presLayoutVars>
          <dgm:bulletEnabled val="1"/>
        </dgm:presLayoutVars>
      </dgm:prSet>
      <dgm:spPr>
        <a:prstGeom prst="rect">
          <a:avLst/>
        </a:prstGeom>
      </dgm:spPr>
    </dgm:pt>
    <dgm:pt modelId="{3B8FB07D-839F-494C-A421-EF18D4410B3C}" type="pres">
      <dgm:prSet presAssocID="{11BFD775-6C18-4B4C-9EA8-928B8FD90853}" presName="parentText" presStyleLbl="node1" presStyleIdx="0" presStyleCnt="0">
        <dgm:presLayoutVars>
          <dgm:chMax val="0"/>
          <dgm:bulletEnabled val="1"/>
        </dgm:presLayoutVars>
      </dgm:prSet>
      <dgm:spPr>
        <a:prstGeom prst="rect">
          <a:avLst/>
        </a:prstGeom>
      </dgm:spPr>
    </dgm:pt>
    <dgm:pt modelId="{F3C9D1AC-C26B-482B-A593-2C4292DD0DC5}" type="pres">
      <dgm:prSet presAssocID="{11BFD775-6C18-4B4C-9EA8-928B8FD90853}" presName="parentRect" presStyleLbl="alignNode1" presStyleIdx="1" presStyleCnt="4" custScaleX="102873" custLinFactNeighborX="419" custLinFactNeighborY="15651"/>
      <dgm:spPr/>
    </dgm:pt>
    <dgm:pt modelId="{304E2954-E3CA-4F82-83F9-34F3ED6E4615}" type="pres">
      <dgm:prSet presAssocID="{11BFD775-6C18-4B4C-9EA8-928B8FD90853}" presName="adorn" presStyleLbl="fgAccFollowNode1" presStyleIdx="1" presStyleCnt="4" custLinFactX="101315" custLinFactNeighborX="200000" custLinFactNeighborY="-23912"/>
      <dgm:spPr/>
    </dgm:pt>
    <dgm:pt modelId="{9A98E7A5-0970-4AF9-981E-669707FB35A3}" type="pres">
      <dgm:prSet presAssocID="{E337C781-C3B4-44A5-B597-9CDDED505B06}" presName="sibTrans" presStyleLbl="sibTrans2D1" presStyleIdx="0" presStyleCnt="0"/>
      <dgm:spPr/>
    </dgm:pt>
    <dgm:pt modelId="{DD34DFC0-C3A7-437E-89B0-EA65E20D1328}" type="pres">
      <dgm:prSet presAssocID="{E248A44F-AC3A-46ED-A1E2-9DB067113AF1}" presName="compNode" presStyleCnt="0"/>
      <dgm:spPr/>
    </dgm:pt>
    <dgm:pt modelId="{FEA04E6E-66B7-4122-A272-D712F91E5137}" type="pres">
      <dgm:prSet presAssocID="{E248A44F-AC3A-46ED-A1E2-9DB067113AF1}" presName="childRect" presStyleLbl="bgAcc1" presStyleIdx="2" presStyleCnt="4">
        <dgm:presLayoutVars>
          <dgm:bulletEnabled val="1"/>
        </dgm:presLayoutVars>
      </dgm:prSet>
      <dgm:spPr>
        <a:prstGeom prst="rect">
          <a:avLst/>
        </a:prstGeom>
      </dgm:spPr>
    </dgm:pt>
    <dgm:pt modelId="{E6AAF26F-0AA3-4280-AA23-9F3F7B155D5F}" type="pres">
      <dgm:prSet presAssocID="{E248A44F-AC3A-46ED-A1E2-9DB067113AF1}" presName="parentText" presStyleLbl="node1" presStyleIdx="0" presStyleCnt="0">
        <dgm:presLayoutVars>
          <dgm:chMax val="0"/>
          <dgm:bulletEnabled val="1"/>
        </dgm:presLayoutVars>
      </dgm:prSet>
      <dgm:spPr>
        <a:prstGeom prst="rect">
          <a:avLst/>
        </a:prstGeom>
      </dgm:spPr>
    </dgm:pt>
    <dgm:pt modelId="{326648C7-5947-4DC5-950B-5D88572C24E6}" type="pres">
      <dgm:prSet presAssocID="{E248A44F-AC3A-46ED-A1E2-9DB067113AF1}" presName="parentRect" presStyleLbl="alignNode1" presStyleIdx="2" presStyleCnt="4"/>
      <dgm:spPr/>
    </dgm:pt>
    <dgm:pt modelId="{EC619AF6-FEF0-41E1-B2DD-274B0B78ED85}" type="pres">
      <dgm:prSet presAssocID="{E248A44F-AC3A-46ED-A1E2-9DB067113AF1}" presName="adorn" presStyleLbl="fgAccFollowNode1" presStyleIdx="2" presStyleCnt="4" custScaleX="50153" custScaleY="65268" custLinFactX="100000" custLinFactNeighborX="102815" custLinFactNeighborY="-39912"/>
      <dgm:spPr/>
    </dgm:pt>
    <dgm:pt modelId="{05047EE6-97F0-4F06-92F1-C0C4D2A90123}" type="pres">
      <dgm:prSet presAssocID="{A781AB68-B019-45DD-9673-F6CBA4ECC580}" presName="sibTrans" presStyleLbl="sibTrans2D1" presStyleIdx="0" presStyleCnt="0"/>
      <dgm:spPr/>
    </dgm:pt>
    <dgm:pt modelId="{AF68862B-DA9A-4F00-8799-0528C0CF4954}" type="pres">
      <dgm:prSet presAssocID="{5777355F-A963-40A5-BBFF-CD0084EF51F5}" presName="compNode" presStyleCnt="0"/>
      <dgm:spPr/>
    </dgm:pt>
    <dgm:pt modelId="{D7207223-D6B2-4070-BA19-26BD9EF77875}" type="pres">
      <dgm:prSet presAssocID="{5777355F-A963-40A5-BBFF-CD0084EF51F5}" presName="childRect" presStyleLbl="bgAcc1" presStyleIdx="3" presStyleCnt="4">
        <dgm:presLayoutVars>
          <dgm:bulletEnabled val="1"/>
        </dgm:presLayoutVars>
      </dgm:prSet>
      <dgm:spPr>
        <a:prstGeom prst="rect">
          <a:avLst/>
        </a:prstGeom>
      </dgm:spPr>
    </dgm:pt>
    <dgm:pt modelId="{D0159FD0-F946-40B0-B4D9-5B5967AB65EC}" type="pres">
      <dgm:prSet presAssocID="{5777355F-A963-40A5-BBFF-CD0084EF51F5}" presName="parentText" presStyleLbl="node1" presStyleIdx="0" presStyleCnt="0">
        <dgm:presLayoutVars>
          <dgm:chMax val="0"/>
          <dgm:bulletEnabled val="1"/>
        </dgm:presLayoutVars>
      </dgm:prSet>
      <dgm:spPr>
        <a:prstGeom prst="rect">
          <a:avLst/>
        </a:prstGeom>
      </dgm:spPr>
    </dgm:pt>
    <dgm:pt modelId="{F0900190-7EA8-43B7-95A4-B150AC954ADA}" type="pres">
      <dgm:prSet presAssocID="{5777355F-A963-40A5-BBFF-CD0084EF51F5}" presName="parentRect" presStyleLbl="alignNode1" presStyleIdx="3" presStyleCnt="4"/>
      <dgm:spPr/>
    </dgm:pt>
    <dgm:pt modelId="{F8985A70-4A5A-402C-9565-0A219E0FC189}" type="pres">
      <dgm:prSet presAssocID="{5777355F-A963-40A5-BBFF-CD0084EF51F5}" presName="adorn" presStyleLbl="fgAccFollowNode1" presStyleIdx="3" presStyleCnt="4" custScaleX="32838" custScaleY="26906" custLinFactX="-459379" custLinFactNeighborX="-500000" custLinFactNeighborY="1284"/>
      <dgm:spPr/>
    </dgm:pt>
  </dgm:ptLst>
  <dgm:cxnLst>
    <dgm:cxn modelId="{FEFB1901-A790-4F16-9936-FDE726D5A18D}" type="presOf" srcId="{A7F3C952-34AA-428A-B4F5-31116F457059}" destId="{7085027A-5884-40B4-8020-F3415DCC7AC2}" srcOrd="0" destOrd="4" presId="urn:microsoft.com/office/officeart/2005/8/layout/bList2#1"/>
    <dgm:cxn modelId="{254FA20E-6CB1-43BF-B74B-369EF537F18B}" type="presOf" srcId="{CB71E551-7FFB-4CF3-A4D3-4596588390AD}" destId="{7085027A-5884-40B4-8020-F3415DCC7AC2}" srcOrd="0" destOrd="1" presId="urn:microsoft.com/office/officeart/2005/8/layout/bList2#1"/>
    <dgm:cxn modelId="{84E6C314-CD2A-4A09-B41C-7F59F0DBF9B9}" type="presOf" srcId="{8C18F3F6-3F46-4AB7-BB8E-F4D45E654074}" destId="{7085027A-5884-40B4-8020-F3415DCC7AC2}" srcOrd="0" destOrd="2" presId="urn:microsoft.com/office/officeart/2005/8/layout/bList2#1"/>
    <dgm:cxn modelId="{C438F628-A1B4-4675-9F32-E484C2295074}" srcId="{5777355F-A963-40A5-BBFF-CD0084EF51F5}" destId="{503E2FE2-03A7-4A11-B19E-9A844F2275E4}" srcOrd="0" destOrd="0" parTransId="{410A9553-021E-4454-9287-43F972281E3F}" sibTransId="{3DC7598A-7D65-4B71-9932-81D9F6C6FE44}"/>
    <dgm:cxn modelId="{744F062C-F643-4B29-970F-1614DB909BB4}" type="presOf" srcId="{9BED94A6-1AB2-48FF-B7D7-14F3856126BA}" destId="{03745AE1-B009-453E-B7C3-694F6228432A}" srcOrd="0" destOrd="1" presId="urn:microsoft.com/office/officeart/2005/8/layout/bList2#1"/>
    <dgm:cxn modelId="{16642532-E735-47DA-BAA0-577C65E70449}" type="presOf" srcId="{A794573F-C5A8-4BE1-8FAD-A6EBAA95C9A2}" destId="{C0F5EE67-3ECF-4A07-907B-1F9768CA21F2}" srcOrd="0" destOrd="0" presId="urn:microsoft.com/office/officeart/2005/8/layout/bList2#1"/>
    <dgm:cxn modelId="{E77C7337-20B1-4CE7-8D16-0E4D8523C23B}" type="presOf" srcId="{11BFD775-6C18-4B4C-9EA8-928B8FD90853}" destId="{F3C9D1AC-C26B-482B-A593-2C4292DD0DC5}" srcOrd="1" destOrd="0" presId="urn:microsoft.com/office/officeart/2005/8/layout/bList2#1"/>
    <dgm:cxn modelId="{2996A539-C294-45A6-9ED0-E48D2BF3161F}" type="presOf" srcId="{5777355F-A963-40A5-BBFF-CD0084EF51F5}" destId="{F0900190-7EA8-43B7-95A4-B150AC954ADA}" srcOrd="1" destOrd="0" presId="urn:microsoft.com/office/officeart/2005/8/layout/bList2#1"/>
    <dgm:cxn modelId="{6393D639-8371-4C93-A1A9-CF1C5C67099B}" srcId="{A794573F-C5A8-4BE1-8FAD-A6EBAA95C9A2}" destId="{92025A6C-C9FE-4E30-ABCF-E95211154EE7}" srcOrd="3" destOrd="0" parTransId="{5CED85FA-5F13-4F61-A40F-48FAED8FBFE6}" sibTransId="{5FF4F8F8-76DB-4E3B-80C9-77AA373170DA}"/>
    <dgm:cxn modelId="{870BEF3D-BE23-495C-A44A-07B0EF5B5E02}" type="presOf" srcId="{E248A44F-AC3A-46ED-A1E2-9DB067113AF1}" destId="{E6AAF26F-0AA3-4280-AA23-9F3F7B155D5F}" srcOrd="0" destOrd="0" presId="urn:microsoft.com/office/officeart/2005/8/layout/bList2#1"/>
    <dgm:cxn modelId="{4047195B-F97C-4563-B002-25158993F7D7}" type="presOf" srcId="{E248A44F-AC3A-46ED-A1E2-9DB067113AF1}" destId="{326648C7-5947-4DC5-950B-5D88572C24E6}" srcOrd="1" destOrd="0" presId="urn:microsoft.com/office/officeart/2005/8/layout/bList2#1"/>
    <dgm:cxn modelId="{3841DD64-8E67-4515-9426-CAB06D9C084A}" type="presOf" srcId="{503E2FE2-03A7-4A11-B19E-9A844F2275E4}" destId="{D7207223-D6B2-4070-BA19-26BD9EF77875}" srcOrd="0" destOrd="0" presId="urn:microsoft.com/office/officeart/2005/8/layout/bList2#1"/>
    <dgm:cxn modelId="{9A3BD169-DEE2-4B45-A3BF-1A6D55EF0C2E}" type="presOf" srcId="{A794573F-C5A8-4BE1-8FAD-A6EBAA95C9A2}" destId="{82955356-18D0-492F-9DEC-E2DB99E39EB6}" srcOrd="1" destOrd="0" presId="urn:microsoft.com/office/officeart/2005/8/layout/bList2#1"/>
    <dgm:cxn modelId="{A972A04D-547B-4260-8C0C-BA5DB259A019}" srcId="{4A569D6C-12A7-4651-BC87-0B2A5E2FDE4E}" destId="{5777355F-A963-40A5-BBFF-CD0084EF51F5}" srcOrd="3" destOrd="0" parTransId="{A4B3B5EA-C663-4F03-94FF-58D849563EA0}" sibTransId="{4DB63C1E-D35F-4F0A-994A-616EE04FBA06}"/>
    <dgm:cxn modelId="{C40B1272-5CDA-45D3-A8F5-3AD479DCB48E}" type="presOf" srcId="{822F2E98-0C59-435F-A793-D692E9650F75}" destId="{FEA04E6E-66B7-4122-A272-D712F91E5137}" srcOrd="0" destOrd="2" presId="urn:microsoft.com/office/officeart/2005/8/layout/bList2#1"/>
    <dgm:cxn modelId="{5B0F5154-D11D-4C8D-858B-7968DA5E353C}" srcId="{11BFD775-6C18-4B4C-9EA8-928B8FD90853}" destId="{BD03EAD2-6F75-495A-BD8E-27C145AA020C}" srcOrd="0" destOrd="0" parTransId="{2CDE1882-26B9-456A-ACE5-1BF24A342D08}" sibTransId="{66BD19AB-D970-4235-A534-F040B5D80CB3}"/>
    <dgm:cxn modelId="{70669274-BD96-4BF6-8C29-A06DD7ABEDAD}" srcId="{E248A44F-AC3A-46ED-A1E2-9DB067113AF1}" destId="{35361581-A8B9-43FB-A4A6-E119D4683442}" srcOrd="1" destOrd="0" parTransId="{2D0A7ECA-519F-4D27-A201-C24CBF09DC5A}" sibTransId="{92C7C97A-1819-4CE6-B7BC-43F958C1A4C4}"/>
    <dgm:cxn modelId="{4528F259-B54F-44A7-979D-A90DB3077709}" type="presOf" srcId="{E337C781-C3B4-44A5-B597-9CDDED505B06}" destId="{9A98E7A5-0970-4AF9-981E-669707FB35A3}" srcOrd="0" destOrd="0" presId="urn:microsoft.com/office/officeart/2005/8/layout/bList2#1"/>
    <dgm:cxn modelId="{7EAAF17C-ECEB-4ED5-983D-CB5064DA67D7}" srcId="{A794573F-C5A8-4BE1-8FAD-A6EBAA95C9A2}" destId="{2FAC1EBA-90C2-4BD9-8E62-4FF93C00BAE0}" srcOrd="0" destOrd="0" parTransId="{DF0BCC7B-7C63-47B1-A03D-6DA4BC5FAC06}" sibTransId="{DA87D66D-7D04-4D8A-8397-DB5F6D90DD55}"/>
    <dgm:cxn modelId="{646A8584-2EF5-4DBB-83AE-06B1E29A5D1C}" type="presOf" srcId="{ECD67006-D7D2-4D04-97B2-21543533C9D6}" destId="{FEA04E6E-66B7-4122-A272-D712F91E5137}" srcOrd="0" destOrd="0" presId="urn:microsoft.com/office/officeart/2005/8/layout/bList2#1"/>
    <dgm:cxn modelId="{23405E87-C9CF-46E0-885A-247825F900BF}" type="presOf" srcId="{5777355F-A963-40A5-BBFF-CD0084EF51F5}" destId="{D0159FD0-F946-40B0-B4D9-5B5967AB65EC}" srcOrd="0" destOrd="0" presId="urn:microsoft.com/office/officeart/2005/8/layout/bList2#1"/>
    <dgm:cxn modelId="{5C36CF87-D631-4C75-B89C-1885714F8210}" srcId="{E248A44F-AC3A-46ED-A1E2-9DB067113AF1}" destId="{822F2E98-0C59-435F-A793-D692E9650F75}" srcOrd="2" destOrd="0" parTransId="{B3FEF203-ABE4-4793-B396-3C5866C857FD}" sibTransId="{4772A4A6-7CF6-48C5-BEB5-14FF35D51E54}"/>
    <dgm:cxn modelId="{FF12BDA2-37D7-4594-99B0-6AD3CDFF4623}" type="presOf" srcId="{35361581-A8B9-43FB-A4A6-E119D4683442}" destId="{FEA04E6E-66B7-4122-A272-D712F91E5137}" srcOrd="0" destOrd="1" presId="urn:microsoft.com/office/officeart/2005/8/layout/bList2#1"/>
    <dgm:cxn modelId="{3C586DAF-BFB8-4015-89F2-DA5438EB77DC}" type="presOf" srcId="{A781AB68-B019-45DD-9673-F6CBA4ECC580}" destId="{05047EE6-97F0-4F06-92F1-C0C4D2A90123}" srcOrd="0" destOrd="0" presId="urn:microsoft.com/office/officeart/2005/8/layout/bList2#1"/>
    <dgm:cxn modelId="{B4AF3FB2-690E-4918-B7C6-B6B3AF119E3A}" srcId="{A794573F-C5A8-4BE1-8FAD-A6EBAA95C9A2}" destId="{CB71E551-7FFB-4CF3-A4D3-4596588390AD}" srcOrd="1" destOrd="0" parTransId="{6B1B49F6-2AE8-48ED-A79E-EADA9A2F8D3C}" sibTransId="{D61DABDE-8EAA-42D3-9B82-63415B2E3F5B}"/>
    <dgm:cxn modelId="{6E0A89B6-87CE-469D-AD62-7633DF59C209}" srcId="{4A569D6C-12A7-4651-BC87-0B2A5E2FDE4E}" destId="{A794573F-C5A8-4BE1-8FAD-A6EBAA95C9A2}" srcOrd="0" destOrd="0" parTransId="{4F83FA42-9E3A-4508-A118-CECF34A42725}" sibTransId="{BD4E7CC9-9B62-44D0-AD72-CF5BF9BFCABE}"/>
    <dgm:cxn modelId="{5E0907B9-245A-46E0-B69B-F2D2A81AC62A}" srcId="{4A569D6C-12A7-4651-BC87-0B2A5E2FDE4E}" destId="{E248A44F-AC3A-46ED-A1E2-9DB067113AF1}" srcOrd="2" destOrd="0" parTransId="{3F3088A8-A0F7-40CC-9236-4DF53DE9BADB}" sibTransId="{A781AB68-B019-45DD-9673-F6CBA4ECC580}"/>
    <dgm:cxn modelId="{D78075BB-4BD8-4587-B63F-E118F1B7B3D7}" type="presOf" srcId="{2FAC1EBA-90C2-4BD9-8E62-4FF93C00BAE0}" destId="{7085027A-5884-40B4-8020-F3415DCC7AC2}" srcOrd="0" destOrd="0" presId="urn:microsoft.com/office/officeart/2005/8/layout/bList2#1"/>
    <dgm:cxn modelId="{301E7FBD-26C2-4F55-9BEF-ED2BA6D4523D}" srcId="{A794573F-C5A8-4BE1-8FAD-A6EBAA95C9A2}" destId="{8C18F3F6-3F46-4AB7-BB8E-F4D45E654074}" srcOrd="2" destOrd="0" parTransId="{1D0AD71F-9286-4BC3-BA52-8CD14E9AC3F0}" sibTransId="{E7A2F7BE-A4AC-4910-9B58-86B8779D4CED}"/>
    <dgm:cxn modelId="{000C48BE-F640-404A-969E-BB5595E57DFD}" srcId="{E248A44F-AC3A-46ED-A1E2-9DB067113AF1}" destId="{ECD67006-D7D2-4D04-97B2-21543533C9D6}" srcOrd="0" destOrd="0" parTransId="{173E68A9-8F69-477E-9952-6CF4AF605903}" sibTransId="{CB0D4947-BFDD-42AF-AD96-E7115D5ADCC0}"/>
    <dgm:cxn modelId="{003485C0-E3FE-4256-8159-D5D438B3FC61}" type="presOf" srcId="{0849B475-A3F1-418C-AA68-C06B249A705D}" destId="{03745AE1-B009-453E-B7C3-694F6228432A}" srcOrd="0" destOrd="2" presId="urn:microsoft.com/office/officeart/2005/8/layout/bList2#1"/>
    <dgm:cxn modelId="{7CD84FCB-5BB7-4EEB-BA59-97A0E00F73A1}" srcId="{A794573F-C5A8-4BE1-8FAD-A6EBAA95C9A2}" destId="{A7F3C952-34AA-428A-B4F5-31116F457059}" srcOrd="4" destOrd="0" parTransId="{6F8709E8-38AB-468B-BEF7-63A98B1DEC5A}" sibTransId="{E2823326-B090-4E26-B073-874BE1F66444}"/>
    <dgm:cxn modelId="{FE90F1D2-D8B8-4F94-AE54-03F1EADDF3F8}" type="presOf" srcId="{92025A6C-C9FE-4E30-ABCF-E95211154EE7}" destId="{7085027A-5884-40B4-8020-F3415DCC7AC2}" srcOrd="0" destOrd="3" presId="urn:microsoft.com/office/officeart/2005/8/layout/bList2#1"/>
    <dgm:cxn modelId="{C218D2DE-E22A-4645-A5A5-F9C5B4A73D85}" srcId="{11BFD775-6C18-4B4C-9EA8-928B8FD90853}" destId="{0849B475-A3F1-418C-AA68-C06B249A705D}" srcOrd="2" destOrd="0" parTransId="{D9033BBB-4CDA-418B-8D71-8E3E16B52D7E}" sibTransId="{A2189B6A-2D08-4B26-93DC-EBFA89E6DB26}"/>
    <dgm:cxn modelId="{838815E3-8CE0-4BDA-8E2B-2F87464151DA}" type="presOf" srcId="{4A569D6C-12A7-4651-BC87-0B2A5E2FDE4E}" destId="{10AE42A6-577F-4C41-863B-7108D0CD46EA}" srcOrd="0" destOrd="0" presId="urn:microsoft.com/office/officeart/2005/8/layout/bList2#1"/>
    <dgm:cxn modelId="{09969DE3-E4C4-48C4-8F30-63B3AD1E9B18}" srcId="{4A569D6C-12A7-4651-BC87-0B2A5E2FDE4E}" destId="{11BFD775-6C18-4B4C-9EA8-928B8FD90853}" srcOrd="1" destOrd="0" parTransId="{3B4D99F3-FD5F-40A7-9AF0-019AF1949FB2}" sibTransId="{E337C781-C3B4-44A5-B597-9CDDED505B06}"/>
    <dgm:cxn modelId="{7B6AFAEA-C6A6-4E4D-9F18-3D5CD6FAAE1C}" type="presOf" srcId="{BD03EAD2-6F75-495A-BD8E-27C145AA020C}" destId="{03745AE1-B009-453E-B7C3-694F6228432A}" srcOrd="0" destOrd="0" presId="urn:microsoft.com/office/officeart/2005/8/layout/bList2#1"/>
    <dgm:cxn modelId="{3AA39DED-DDB7-4B2F-A48A-0D56AF8CB99D}" srcId="{11BFD775-6C18-4B4C-9EA8-928B8FD90853}" destId="{9BED94A6-1AB2-48FF-B7D7-14F3856126BA}" srcOrd="1" destOrd="0" parTransId="{CE74C833-F28A-47E6-B2AE-821F32758B46}" sibTransId="{0063A73A-306D-47C6-BBD2-5432D14244D3}"/>
    <dgm:cxn modelId="{2D8AF0FC-0C6B-43F1-992E-6606AC3894A3}" type="presOf" srcId="{BD4E7CC9-9B62-44D0-AD72-CF5BF9BFCABE}" destId="{C613D32A-0899-487E-B0E0-60C6F3D46769}" srcOrd="0" destOrd="0" presId="urn:microsoft.com/office/officeart/2005/8/layout/bList2#1"/>
    <dgm:cxn modelId="{31B065FF-6B49-4652-B7F0-EB231502DC27}" type="presOf" srcId="{11BFD775-6C18-4B4C-9EA8-928B8FD90853}" destId="{3B8FB07D-839F-494C-A421-EF18D4410B3C}" srcOrd="0" destOrd="0" presId="urn:microsoft.com/office/officeart/2005/8/layout/bList2#1"/>
    <dgm:cxn modelId="{051467AE-CBC3-4F76-8627-709BAB89A196}" type="presParOf" srcId="{10AE42A6-577F-4C41-863B-7108D0CD46EA}" destId="{B86994A4-BC21-47FE-A760-D7961C509F3A}" srcOrd="0" destOrd="0" presId="urn:microsoft.com/office/officeart/2005/8/layout/bList2#1"/>
    <dgm:cxn modelId="{16BCB8A3-0831-4D74-8B94-A894C3E803A0}" type="presParOf" srcId="{B86994A4-BC21-47FE-A760-D7961C509F3A}" destId="{7085027A-5884-40B4-8020-F3415DCC7AC2}" srcOrd="0" destOrd="0" presId="urn:microsoft.com/office/officeart/2005/8/layout/bList2#1"/>
    <dgm:cxn modelId="{1AC70B82-9B3B-4597-A24A-745FC6023D41}" type="presParOf" srcId="{B86994A4-BC21-47FE-A760-D7961C509F3A}" destId="{C0F5EE67-3ECF-4A07-907B-1F9768CA21F2}" srcOrd="1" destOrd="0" presId="urn:microsoft.com/office/officeart/2005/8/layout/bList2#1"/>
    <dgm:cxn modelId="{520698DB-C06F-45B3-953A-576546D70DA9}" type="presParOf" srcId="{B86994A4-BC21-47FE-A760-D7961C509F3A}" destId="{82955356-18D0-492F-9DEC-E2DB99E39EB6}" srcOrd="2" destOrd="0" presId="urn:microsoft.com/office/officeart/2005/8/layout/bList2#1"/>
    <dgm:cxn modelId="{4E8D55AE-59C7-48E1-AC94-A92FD72A4ACA}" type="presParOf" srcId="{B86994A4-BC21-47FE-A760-D7961C509F3A}" destId="{FBF0BB01-8978-4348-A346-E08DB2685C6D}" srcOrd="3" destOrd="0" presId="urn:microsoft.com/office/officeart/2005/8/layout/bList2#1"/>
    <dgm:cxn modelId="{5A13BE42-AB33-4E99-B492-E4905AF38473}" type="presParOf" srcId="{10AE42A6-577F-4C41-863B-7108D0CD46EA}" destId="{C613D32A-0899-487E-B0E0-60C6F3D46769}" srcOrd="1" destOrd="0" presId="urn:microsoft.com/office/officeart/2005/8/layout/bList2#1"/>
    <dgm:cxn modelId="{BA751233-6FDC-4426-9128-8C21C992CF3C}" type="presParOf" srcId="{10AE42A6-577F-4C41-863B-7108D0CD46EA}" destId="{FD5163DE-A540-4D32-8B15-B46DC987657C}" srcOrd="2" destOrd="0" presId="urn:microsoft.com/office/officeart/2005/8/layout/bList2#1"/>
    <dgm:cxn modelId="{D48CE3D4-102F-4F13-B979-200897BC03E6}" type="presParOf" srcId="{FD5163DE-A540-4D32-8B15-B46DC987657C}" destId="{03745AE1-B009-453E-B7C3-694F6228432A}" srcOrd="0" destOrd="0" presId="urn:microsoft.com/office/officeart/2005/8/layout/bList2#1"/>
    <dgm:cxn modelId="{5FFA52A0-21EB-4ECC-BF1F-C365247886B7}" type="presParOf" srcId="{FD5163DE-A540-4D32-8B15-B46DC987657C}" destId="{3B8FB07D-839F-494C-A421-EF18D4410B3C}" srcOrd="1" destOrd="0" presId="urn:microsoft.com/office/officeart/2005/8/layout/bList2#1"/>
    <dgm:cxn modelId="{1C4436E2-C3F0-42AE-A326-94ED27F62B07}" type="presParOf" srcId="{FD5163DE-A540-4D32-8B15-B46DC987657C}" destId="{F3C9D1AC-C26B-482B-A593-2C4292DD0DC5}" srcOrd="2" destOrd="0" presId="urn:microsoft.com/office/officeart/2005/8/layout/bList2#1"/>
    <dgm:cxn modelId="{0FEDD8B3-61C9-4DB5-BC9A-CD41682988CF}" type="presParOf" srcId="{FD5163DE-A540-4D32-8B15-B46DC987657C}" destId="{304E2954-E3CA-4F82-83F9-34F3ED6E4615}" srcOrd="3" destOrd="0" presId="urn:microsoft.com/office/officeart/2005/8/layout/bList2#1"/>
    <dgm:cxn modelId="{4FC2523C-F80B-4263-9C15-64DFA14EB7A7}" type="presParOf" srcId="{10AE42A6-577F-4C41-863B-7108D0CD46EA}" destId="{9A98E7A5-0970-4AF9-981E-669707FB35A3}" srcOrd="3" destOrd="0" presId="urn:microsoft.com/office/officeart/2005/8/layout/bList2#1"/>
    <dgm:cxn modelId="{66A9354A-BD8E-4E68-99BD-B799BA06C8EC}" type="presParOf" srcId="{10AE42A6-577F-4C41-863B-7108D0CD46EA}" destId="{DD34DFC0-C3A7-437E-89B0-EA65E20D1328}" srcOrd="4" destOrd="0" presId="urn:microsoft.com/office/officeart/2005/8/layout/bList2#1"/>
    <dgm:cxn modelId="{B0D72226-1F62-4AA0-BE8A-ED161764DE67}" type="presParOf" srcId="{DD34DFC0-C3A7-437E-89B0-EA65E20D1328}" destId="{FEA04E6E-66B7-4122-A272-D712F91E5137}" srcOrd="0" destOrd="0" presId="urn:microsoft.com/office/officeart/2005/8/layout/bList2#1"/>
    <dgm:cxn modelId="{7D1D463A-5833-4B06-A873-4903B0A3B3B7}" type="presParOf" srcId="{DD34DFC0-C3A7-437E-89B0-EA65E20D1328}" destId="{E6AAF26F-0AA3-4280-AA23-9F3F7B155D5F}" srcOrd="1" destOrd="0" presId="urn:microsoft.com/office/officeart/2005/8/layout/bList2#1"/>
    <dgm:cxn modelId="{3AC5C783-4C48-41D4-A7F6-347738115E98}" type="presParOf" srcId="{DD34DFC0-C3A7-437E-89B0-EA65E20D1328}" destId="{326648C7-5947-4DC5-950B-5D88572C24E6}" srcOrd="2" destOrd="0" presId="urn:microsoft.com/office/officeart/2005/8/layout/bList2#1"/>
    <dgm:cxn modelId="{99390B3A-41BF-47E4-8BA4-2C0D93EB423E}" type="presParOf" srcId="{DD34DFC0-C3A7-437E-89B0-EA65E20D1328}" destId="{EC619AF6-FEF0-41E1-B2DD-274B0B78ED85}" srcOrd="3" destOrd="0" presId="urn:microsoft.com/office/officeart/2005/8/layout/bList2#1"/>
    <dgm:cxn modelId="{D7E89301-5B80-49CC-AFEC-0E2B9C6955E7}" type="presParOf" srcId="{10AE42A6-577F-4C41-863B-7108D0CD46EA}" destId="{05047EE6-97F0-4F06-92F1-C0C4D2A90123}" srcOrd="5" destOrd="0" presId="urn:microsoft.com/office/officeart/2005/8/layout/bList2#1"/>
    <dgm:cxn modelId="{619C0912-22B4-487C-B79A-26073941B7A3}" type="presParOf" srcId="{10AE42A6-577F-4C41-863B-7108D0CD46EA}" destId="{AF68862B-DA9A-4F00-8799-0528C0CF4954}" srcOrd="6" destOrd="0" presId="urn:microsoft.com/office/officeart/2005/8/layout/bList2#1"/>
    <dgm:cxn modelId="{FB8B3014-7FCA-46EE-927F-A307194C504F}" type="presParOf" srcId="{AF68862B-DA9A-4F00-8799-0528C0CF4954}" destId="{D7207223-D6B2-4070-BA19-26BD9EF77875}" srcOrd="0" destOrd="0" presId="urn:microsoft.com/office/officeart/2005/8/layout/bList2#1"/>
    <dgm:cxn modelId="{5BF8728A-92FC-4461-A5F1-DBAC2ECF32B9}" type="presParOf" srcId="{AF68862B-DA9A-4F00-8799-0528C0CF4954}" destId="{D0159FD0-F946-40B0-B4D9-5B5967AB65EC}" srcOrd="1" destOrd="0" presId="urn:microsoft.com/office/officeart/2005/8/layout/bList2#1"/>
    <dgm:cxn modelId="{58438A9E-C579-448F-939E-DF08807E7653}" type="presParOf" srcId="{AF68862B-DA9A-4F00-8799-0528C0CF4954}" destId="{F0900190-7EA8-43B7-95A4-B150AC954ADA}" srcOrd="2" destOrd="0" presId="urn:microsoft.com/office/officeart/2005/8/layout/bList2#1"/>
    <dgm:cxn modelId="{160CEE64-C29A-4217-A8DE-4B2F66AF57E9}" type="presParOf" srcId="{AF68862B-DA9A-4F00-8799-0528C0CF4954}" destId="{F8985A70-4A5A-402C-9565-0A219E0FC189}"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92C979-B395-4671-A5FB-86485C09706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GT"/>
        </a:p>
      </dgm:t>
    </dgm:pt>
    <dgm:pt modelId="{1F3F1CC5-EDB3-4E81-9AEC-9B9D65B79B09}">
      <dgm:prSet phldrT="[Texto]" custT="1"/>
      <dgm:spPr/>
      <dgm:t>
        <a:bodyPr/>
        <a:lstStyle/>
        <a:p>
          <a:r>
            <a:rPr lang="es-GT" sz="1400" dirty="0">
              <a:solidFill>
                <a:srgbClr val="002060"/>
              </a:solidFill>
              <a:latin typeface="Altivo Light" panose="020B0000000000000000"/>
              <a:cs typeface="Arial" panose="020B0604020202020204" pitchFamily="34" charset="0"/>
            </a:rPr>
            <a:t>La elaboración del Reglamento Orgánico Interno es </a:t>
          </a:r>
          <a:r>
            <a:rPr lang="es-GT" sz="1400" b="1" dirty="0">
              <a:solidFill>
                <a:srgbClr val="002060"/>
              </a:solidFill>
              <a:latin typeface="Altivo Light" panose="020B0000000000000000"/>
              <a:cs typeface="Arial" panose="020B0604020202020204" pitchFamily="34" charset="0"/>
            </a:rPr>
            <a:t>impersonal,</a:t>
          </a:r>
          <a:r>
            <a:rPr lang="es-GT" sz="1400" dirty="0">
              <a:solidFill>
                <a:srgbClr val="002060"/>
              </a:solidFill>
              <a:latin typeface="Altivo Light" panose="020B0000000000000000"/>
              <a:cs typeface="Arial" panose="020B0604020202020204" pitchFamily="34" charset="0"/>
            </a:rPr>
            <a:t> es decir, se debe pensar en la estructura organizacional y no en las personas.</a:t>
          </a:r>
          <a:endParaRPr lang="es-GT" sz="1400" dirty="0"/>
        </a:p>
      </dgm:t>
    </dgm:pt>
    <dgm:pt modelId="{05CE0E8A-D214-4E66-936D-16DDDD5CF34D}" type="parTrans" cxnId="{3E5CFFE0-E44F-4657-AD57-2955FDD36CD8}">
      <dgm:prSet/>
      <dgm:spPr/>
      <dgm:t>
        <a:bodyPr/>
        <a:lstStyle/>
        <a:p>
          <a:endParaRPr lang="es-GT"/>
        </a:p>
      </dgm:t>
    </dgm:pt>
    <dgm:pt modelId="{4C0DE973-BF60-488F-B097-96E62A1FD7DA}" type="sibTrans" cxnId="{3E5CFFE0-E44F-4657-AD57-2955FDD36CD8}">
      <dgm:prSet/>
      <dgm:spPr/>
      <dgm:t>
        <a:bodyPr/>
        <a:lstStyle/>
        <a:p>
          <a:endParaRPr lang="es-GT"/>
        </a:p>
      </dgm:t>
    </dgm:pt>
    <dgm:pt modelId="{F0E6E27A-2561-4EEE-9460-3139CC7B449A}">
      <dgm:prSet phldrT="[Texto]" custT="1"/>
      <dgm:spPr>
        <a:solidFill>
          <a:schemeClr val="accent4">
            <a:lumMod val="40000"/>
            <a:lumOff val="60000"/>
          </a:schemeClr>
        </a:solidFill>
      </dgm:spPr>
      <dgm:t>
        <a:bodyPr/>
        <a:lstStyle/>
        <a:p>
          <a:r>
            <a:rPr lang="es-GT" sz="1400" dirty="0">
              <a:solidFill>
                <a:srgbClr val="002060"/>
              </a:solidFill>
              <a:latin typeface="Altivo Light" panose="020B0000000000000000"/>
              <a:cs typeface="Arial" panose="020B0604020202020204" pitchFamily="34" charset="0"/>
            </a:rPr>
            <a:t>Primero se define la </a:t>
          </a:r>
          <a:r>
            <a:rPr lang="es-GT" sz="1400" b="1" dirty="0">
              <a:solidFill>
                <a:srgbClr val="002060"/>
              </a:solidFill>
              <a:latin typeface="Altivo Light" panose="020B0000000000000000"/>
              <a:cs typeface="Arial" panose="020B0604020202020204" pitchFamily="34" charset="0"/>
            </a:rPr>
            <a:t>estructura organizacional</a:t>
          </a:r>
          <a:r>
            <a:rPr lang="es-GT" sz="1400" b="1" dirty="0">
              <a:solidFill>
                <a:srgbClr val="23B2E3"/>
              </a:solidFill>
              <a:latin typeface="Altivo Light" panose="020B0000000000000000"/>
              <a:cs typeface="Arial" panose="020B0604020202020204" pitchFamily="34" charset="0"/>
            </a:rPr>
            <a:t> </a:t>
          </a:r>
          <a:r>
            <a:rPr lang="es-GT" sz="1400" dirty="0">
              <a:solidFill>
                <a:srgbClr val="002060"/>
              </a:solidFill>
              <a:latin typeface="Altivo Light" panose="020B0000000000000000"/>
              <a:cs typeface="Arial" panose="020B0604020202020204" pitchFamily="34" charset="0"/>
            </a:rPr>
            <a:t>y luego se establecen los puestos para desarrollar las funciones de cada órgano.</a:t>
          </a:r>
          <a:endParaRPr lang="es-GT" sz="1400" dirty="0"/>
        </a:p>
      </dgm:t>
    </dgm:pt>
    <dgm:pt modelId="{A8A911B0-1F84-46A5-992E-B60F88DECDA2}" type="parTrans" cxnId="{A0D0181F-312A-4A17-B95C-82F4A79DE983}">
      <dgm:prSet/>
      <dgm:spPr/>
      <dgm:t>
        <a:bodyPr/>
        <a:lstStyle/>
        <a:p>
          <a:endParaRPr lang="es-GT"/>
        </a:p>
      </dgm:t>
    </dgm:pt>
    <dgm:pt modelId="{BB0BDDB7-A9CF-4B00-92E1-D80EF1BDBF64}" type="sibTrans" cxnId="{A0D0181F-312A-4A17-B95C-82F4A79DE983}">
      <dgm:prSet/>
      <dgm:spPr/>
      <dgm:t>
        <a:bodyPr/>
        <a:lstStyle/>
        <a:p>
          <a:endParaRPr lang="es-GT"/>
        </a:p>
      </dgm:t>
    </dgm:pt>
    <dgm:pt modelId="{CC4D3E23-C55D-4584-AC3D-B06889E10D18}">
      <dgm:prSet phldrT="[Texto]" custT="1"/>
      <dgm:spPr>
        <a:solidFill>
          <a:schemeClr val="accent6">
            <a:lumMod val="20000"/>
            <a:lumOff val="80000"/>
          </a:schemeClr>
        </a:solidFill>
      </dgm:spPr>
      <dgm:t>
        <a:bodyPr/>
        <a:lstStyle/>
        <a:p>
          <a:r>
            <a:rPr lang="es-GT" sz="1400" dirty="0">
              <a:solidFill>
                <a:srgbClr val="002060"/>
              </a:solidFill>
              <a:latin typeface="Altivo Light" panose="020B0000000000000000"/>
              <a:cs typeface="Arial" panose="020B0604020202020204" pitchFamily="34" charset="0"/>
            </a:rPr>
            <a:t>Los puestos, deben adaptarse a la estructura organizacional y no al contrario, en ese sentido estructura organizacional, impacta en la </a:t>
          </a:r>
          <a:r>
            <a:rPr lang="es-GT" sz="1400" b="1" dirty="0">
              <a:solidFill>
                <a:srgbClr val="002060"/>
              </a:solidFill>
              <a:latin typeface="Altivo Light" panose="020B0000000000000000"/>
              <a:cs typeface="Arial" panose="020B0604020202020204" pitchFamily="34" charset="0"/>
            </a:rPr>
            <a:t>clasificación de los puestos.</a:t>
          </a:r>
          <a:endParaRPr lang="es-GT" sz="1400" dirty="0">
            <a:solidFill>
              <a:srgbClr val="002060"/>
            </a:solidFill>
          </a:endParaRPr>
        </a:p>
      </dgm:t>
    </dgm:pt>
    <dgm:pt modelId="{2E6C902C-2DC8-4343-BA57-E482B874CF60}" type="parTrans" cxnId="{CBAEFF42-A59E-427A-93FA-6E9697AEDE29}">
      <dgm:prSet/>
      <dgm:spPr/>
      <dgm:t>
        <a:bodyPr/>
        <a:lstStyle/>
        <a:p>
          <a:endParaRPr lang="es-GT"/>
        </a:p>
      </dgm:t>
    </dgm:pt>
    <dgm:pt modelId="{9782FD51-A593-4929-A08A-1BB3CF9676C8}" type="sibTrans" cxnId="{CBAEFF42-A59E-427A-93FA-6E9697AEDE29}">
      <dgm:prSet/>
      <dgm:spPr/>
      <dgm:t>
        <a:bodyPr/>
        <a:lstStyle/>
        <a:p>
          <a:endParaRPr lang="es-GT"/>
        </a:p>
      </dgm:t>
    </dgm:pt>
    <dgm:pt modelId="{E3CB5742-42D7-441D-9AE2-812213FD7ED6}">
      <dgm:prSet phldrT="[Texto]" custT="1"/>
      <dgm:spPr>
        <a:solidFill>
          <a:schemeClr val="accent2">
            <a:lumMod val="60000"/>
            <a:lumOff val="40000"/>
          </a:schemeClr>
        </a:solidFill>
      </dgm:spPr>
      <dgm:t>
        <a:bodyPr/>
        <a:lstStyle/>
        <a:p>
          <a:r>
            <a:rPr lang="es-GT" sz="1400" dirty="0">
              <a:solidFill>
                <a:srgbClr val="002060"/>
              </a:solidFill>
              <a:latin typeface="Altivo Light" panose="020B0000000000000000"/>
              <a:cs typeface="Arial" panose="020B0604020202020204" pitchFamily="34" charset="0"/>
            </a:rPr>
            <a:t>Las </a:t>
          </a:r>
          <a:r>
            <a:rPr lang="es-GT" sz="1400" b="1" dirty="0">
              <a:solidFill>
                <a:srgbClr val="002060"/>
              </a:solidFill>
              <a:latin typeface="Altivo Light" panose="020B0000000000000000"/>
              <a:cs typeface="Arial" panose="020B0604020202020204" pitchFamily="34" charset="0"/>
            </a:rPr>
            <a:t>funciones </a:t>
          </a:r>
          <a:r>
            <a:rPr lang="es-GT" sz="1400" dirty="0">
              <a:solidFill>
                <a:srgbClr val="002060"/>
              </a:solidFill>
              <a:latin typeface="Altivo Light" panose="020B0000000000000000"/>
              <a:cs typeface="Arial" panose="020B0604020202020204" pitchFamily="34" charset="0"/>
            </a:rPr>
            <a:t>que contiene el Reglamento Orgánico Interno, corresponden a los órganos administrativos y no a las </a:t>
          </a:r>
          <a:r>
            <a:rPr lang="es-GT" sz="1400" b="1" dirty="0">
              <a:solidFill>
                <a:srgbClr val="002060"/>
              </a:solidFill>
              <a:latin typeface="Altivo Light" panose="020B0000000000000000"/>
              <a:cs typeface="Arial" panose="020B0604020202020204" pitchFamily="34" charset="0"/>
            </a:rPr>
            <a:t>tareas</a:t>
          </a:r>
          <a:r>
            <a:rPr lang="es-GT" sz="1400" dirty="0">
              <a:solidFill>
                <a:srgbClr val="002060"/>
              </a:solidFill>
              <a:latin typeface="Altivo Light" panose="020B0000000000000000"/>
              <a:cs typeface="Arial" panose="020B0604020202020204" pitchFamily="34" charset="0"/>
            </a:rPr>
            <a:t> de los puestos.</a:t>
          </a:r>
          <a:endParaRPr lang="es-GT" sz="1400" dirty="0">
            <a:solidFill>
              <a:srgbClr val="002060"/>
            </a:solidFill>
          </a:endParaRPr>
        </a:p>
      </dgm:t>
    </dgm:pt>
    <dgm:pt modelId="{E31D9B43-8049-4CC0-BA8E-E189D6A8B92E}" type="parTrans" cxnId="{71BA8BCA-30E7-4381-903E-933C96B88915}">
      <dgm:prSet/>
      <dgm:spPr/>
      <dgm:t>
        <a:bodyPr/>
        <a:lstStyle/>
        <a:p>
          <a:endParaRPr lang="es-GT"/>
        </a:p>
      </dgm:t>
    </dgm:pt>
    <dgm:pt modelId="{FD8B90F8-562A-4570-9805-F7768D7E58A2}" type="sibTrans" cxnId="{71BA8BCA-30E7-4381-903E-933C96B88915}">
      <dgm:prSet/>
      <dgm:spPr/>
      <dgm:t>
        <a:bodyPr/>
        <a:lstStyle/>
        <a:p>
          <a:endParaRPr lang="es-GT"/>
        </a:p>
      </dgm:t>
    </dgm:pt>
    <dgm:pt modelId="{2EF497CC-88D6-45BE-B3C2-5CA9FCF67453}">
      <dgm:prSet phldrT="[Texto]" custT="1"/>
      <dgm:spPr>
        <a:solidFill>
          <a:srgbClr val="87C0D5"/>
        </a:solidFill>
      </dgm:spPr>
      <dgm:t>
        <a:bodyPr/>
        <a:lstStyle/>
        <a:p>
          <a:r>
            <a:rPr lang="es-GT" sz="1400" dirty="0">
              <a:solidFill>
                <a:srgbClr val="002060"/>
              </a:solidFill>
              <a:latin typeface="Altivo Light" panose="020B0000000000000000"/>
              <a:cs typeface="Arial" panose="020B0604020202020204" pitchFamily="34" charset="0"/>
            </a:rPr>
            <a:t>Los nombres de las </a:t>
          </a:r>
          <a:r>
            <a:rPr lang="es-GT" sz="1400" b="1" dirty="0">
              <a:solidFill>
                <a:srgbClr val="002060"/>
              </a:solidFill>
              <a:latin typeface="Altivo Light" panose="020B0000000000000000"/>
              <a:cs typeface="Arial" panose="020B0604020202020204" pitchFamily="34" charset="0"/>
            </a:rPr>
            <a:t>unidades orgánicas </a:t>
          </a:r>
          <a:r>
            <a:rPr lang="es-GT" sz="1400" dirty="0">
              <a:solidFill>
                <a:srgbClr val="002060"/>
              </a:solidFill>
              <a:latin typeface="Altivo Light" panose="020B0000000000000000"/>
              <a:cs typeface="Arial" panose="020B0604020202020204" pitchFamily="34" charset="0"/>
            </a:rPr>
            <a:t>deben guardar relación con las funciones que les corresponde desarrollar a estas en el contexto de la organización</a:t>
          </a:r>
          <a:r>
            <a:rPr lang="es-GT" sz="1400" dirty="0">
              <a:solidFill>
                <a:srgbClr val="002060"/>
              </a:solidFill>
              <a:cs typeface="Arial" panose="020B0604020202020204" pitchFamily="34" charset="0"/>
            </a:rPr>
            <a:t>.</a:t>
          </a:r>
          <a:endParaRPr lang="es-GT" sz="1400" dirty="0">
            <a:solidFill>
              <a:srgbClr val="002060"/>
            </a:solidFill>
          </a:endParaRPr>
        </a:p>
      </dgm:t>
    </dgm:pt>
    <dgm:pt modelId="{5CE82FEF-1E0F-4C3A-8E73-AF14EAC46294}" type="parTrans" cxnId="{375C082A-8274-42B8-92FB-AF1F624E480F}">
      <dgm:prSet/>
      <dgm:spPr/>
      <dgm:t>
        <a:bodyPr/>
        <a:lstStyle/>
        <a:p>
          <a:endParaRPr lang="es-GT"/>
        </a:p>
      </dgm:t>
    </dgm:pt>
    <dgm:pt modelId="{E1BA1DB1-6462-4976-9629-0D575417960F}" type="sibTrans" cxnId="{375C082A-8274-42B8-92FB-AF1F624E480F}">
      <dgm:prSet/>
      <dgm:spPr/>
      <dgm:t>
        <a:bodyPr/>
        <a:lstStyle/>
        <a:p>
          <a:endParaRPr lang="es-GT"/>
        </a:p>
      </dgm:t>
    </dgm:pt>
    <dgm:pt modelId="{0BEEE71D-F23B-4537-BA26-A1FF0231D875}">
      <dgm:prSet phldrT="[Texto]" custT="1"/>
      <dgm:spPr>
        <a:solidFill>
          <a:schemeClr val="accent1">
            <a:lumMod val="40000"/>
            <a:lumOff val="60000"/>
          </a:schemeClr>
        </a:solidFill>
      </dgm:spPr>
      <dgm:t>
        <a:bodyPr/>
        <a:lstStyle/>
        <a:p>
          <a:r>
            <a:rPr lang="es-GT" sz="1400" dirty="0">
              <a:solidFill>
                <a:srgbClr val="002060"/>
              </a:solidFill>
              <a:latin typeface="Altivo Light" panose="020B0000000000000000"/>
              <a:cs typeface="Arial" panose="020B0604020202020204" pitchFamily="34" charset="0"/>
            </a:rPr>
            <a:t>En el ROI se recomienda consignarse como máximo </a:t>
          </a:r>
          <a:r>
            <a:rPr lang="es-GT" sz="1400" b="1" dirty="0">
              <a:solidFill>
                <a:srgbClr val="002060"/>
              </a:solidFill>
              <a:latin typeface="Altivo Light" panose="020B0000000000000000"/>
              <a:cs typeface="Arial" panose="020B0604020202020204" pitchFamily="34" charset="0"/>
            </a:rPr>
            <a:t>diez (10) funciones, </a:t>
          </a:r>
          <a:r>
            <a:rPr lang="es-GT" sz="1400" dirty="0">
              <a:solidFill>
                <a:srgbClr val="002060"/>
              </a:solidFill>
              <a:latin typeface="Altivo Light" panose="020B0000000000000000"/>
              <a:cs typeface="Arial" panose="020B0604020202020204" pitchFamily="34" charset="0"/>
            </a:rPr>
            <a:t>incluyendo una genérica. Por ejemplo: Realizar otras funciones que le correspondan de conformidad con la ley o que le sean asignadas por la autoridad superior.</a:t>
          </a:r>
          <a:endParaRPr lang="es-GT" sz="1400" dirty="0">
            <a:solidFill>
              <a:srgbClr val="002060"/>
            </a:solidFill>
          </a:endParaRPr>
        </a:p>
      </dgm:t>
    </dgm:pt>
    <dgm:pt modelId="{67160D6F-AE6F-4855-B5D8-65CC3DCFEAED}" type="parTrans" cxnId="{50CC4EB9-C436-4AEB-BFDC-20A116070C7B}">
      <dgm:prSet/>
      <dgm:spPr/>
      <dgm:t>
        <a:bodyPr/>
        <a:lstStyle/>
        <a:p>
          <a:endParaRPr lang="es-GT"/>
        </a:p>
      </dgm:t>
    </dgm:pt>
    <dgm:pt modelId="{CCB66BC6-DF7B-449D-9C1F-A767228926EB}" type="sibTrans" cxnId="{50CC4EB9-C436-4AEB-BFDC-20A116070C7B}">
      <dgm:prSet/>
      <dgm:spPr/>
      <dgm:t>
        <a:bodyPr/>
        <a:lstStyle/>
        <a:p>
          <a:endParaRPr lang="es-GT"/>
        </a:p>
      </dgm:t>
    </dgm:pt>
    <dgm:pt modelId="{F55F97E3-C96F-4CDE-BA57-526995FCDBBD}" type="pres">
      <dgm:prSet presAssocID="{5B92C979-B395-4671-A5FB-86485C097067}" presName="Name0" presStyleCnt="0">
        <dgm:presLayoutVars>
          <dgm:chMax val="7"/>
          <dgm:chPref val="7"/>
          <dgm:dir/>
        </dgm:presLayoutVars>
      </dgm:prSet>
      <dgm:spPr/>
    </dgm:pt>
    <dgm:pt modelId="{16C14F9E-331F-4B5A-95BA-CEA3710DB337}" type="pres">
      <dgm:prSet presAssocID="{5B92C979-B395-4671-A5FB-86485C097067}" presName="Name1" presStyleCnt="0"/>
      <dgm:spPr/>
    </dgm:pt>
    <dgm:pt modelId="{C26305DF-8A69-45D7-870A-CECFDF039C76}" type="pres">
      <dgm:prSet presAssocID="{5B92C979-B395-4671-A5FB-86485C097067}" presName="cycle" presStyleCnt="0"/>
      <dgm:spPr/>
    </dgm:pt>
    <dgm:pt modelId="{0D330A09-5C72-4AC8-9361-72D5EDD098B7}" type="pres">
      <dgm:prSet presAssocID="{5B92C979-B395-4671-A5FB-86485C097067}" presName="srcNode" presStyleLbl="node1" presStyleIdx="0" presStyleCnt="6"/>
      <dgm:spPr/>
    </dgm:pt>
    <dgm:pt modelId="{C7B53F24-0534-4B43-AC81-D42129FDA4BD}" type="pres">
      <dgm:prSet presAssocID="{5B92C979-B395-4671-A5FB-86485C097067}" presName="conn" presStyleLbl="parChTrans1D2" presStyleIdx="0" presStyleCnt="1"/>
      <dgm:spPr/>
    </dgm:pt>
    <dgm:pt modelId="{E1BF8D95-B544-471C-841D-89B7A072C306}" type="pres">
      <dgm:prSet presAssocID="{5B92C979-B395-4671-A5FB-86485C097067}" presName="extraNode" presStyleLbl="node1" presStyleIdx="0" presStyleCnt="6"/>
      <dgm:spPr/>
    </dgm:pt>
    <dgm:pt modelId="{818012B3-B26B-4C36-8354-C3C7FBF516A0}" type="pres">
      <dgm:prSet presAssocID="{5B92C979-B395-4671-A5FB-86485C097067}" presName="dstNode" presStyleLbl="node1" presStyleIdx="0" presStyleCnt="6"/>
      <dgm:spPr/>
    </dgm:pt>
    <dgm:pt modelId="{0938A6CE-F984-49AB-9A0B-C29D45E6917A}" type="pres">
      <dgm:prSet presAssocID="{1F3F1CC5-EDB3-4E81-9AEC-9B9D65B79B09}" presName="text_1" presStyleLbl="node1" presStyleIdx="0" presStyleCnt="6">
        <dgm:presLayoutVars>
          <dgm:bulletEnabled val="1"/>
        </dgm:presLayoutVars>
      </dgm:prSet>
      <dgm:spPr/>
    </dgm:pt>
    <dgm:pt modelId="{AD55C612-1C9E-4A99-86CE-CF83E26943CA}" type="pres">
      <dgm:prSet presAssocID="{1F3F1CC5-EDB3-4E81-9AEC-9B9D65B79B09}" presName="accent_1" presStyleCnt="0"/>
      <dgm:spPr/>
    </dgm:pt>
    <dgm:pt modelId="{15D33F22-F001-48B8-8284-A22CC927BCD6}" type="pres">
      <dgm:prSet presAssocID="{1F3F1CC5-EDB3-4E81-9AEC-9B9D65B79B09}" presName="accentRepeatNode" presStyleLbl="solidFgAcc1" presStyleIdx="0" presStyleCnt="6"/>
      <dgm:spPr/>
    </dgm:pt>
    <dgm:pt modelId="{DCA2EBC9-C8BC-4147-A1CB-2F6BC303E1F8}" type="pres">
      <dgm:prSet presAssocID="{F0E6E27A-2561-4EEE-9460-3139CC7B449A}" presName="text_2" presStyleLbl="node1" presStyleIdx="1" presStyleCnt="6">
        <dgm:presLayoutVars>
          <dgm:bulletEnabled val="1"/>
        </dgm:presLayoutVars>
      </dgm:prSet>
      <dgm:spPr/>
    </dgm:pt>
    <dgm:pt modelId="{926D23CE-45A5-446B-A32F-0D629C711E42}" type="pres">
      <dgm:prSet presAssocID="{F0E6E27A-2561-4EEE-9460-3139CC7B449A}" presName="accent_2" presStyleCnt="0"/>
      <dgm:spPr/>
    </dgm:pt>
    <dgm:pt modelId="{BCFF5D2B-767D-40EF-96B4-FF9B39A6F5D3}" type="pres">
      <dgm:prSet presAssocID="{F0E6E27A-2561-4EEE-9460-3139CC7B449A}" presName="accentRepeatNode" presStyleLbl="solidFgAcc1" presStyleIdx="1" presStyleCnt="6"/>
      <dgm:spPr/>
    </dgm:pt>
    <dgm:pt modelId="{7DD81889-C419-47FB-9D4C-6A1579D5B40B}" type="pres">
      <dgm:prSet presAssocID="{CC4D3E23-C55D-4584-AC3D-B06889E10D18}" presName="text_3" presStyleLbl="node1" presStyleIdx="2" presStyleCnt="6">
        <dgm:presLayoutVars>
          <dgm:bulletEnabled val="1"/>
        </dgm:presLayoutVars>
      </dgm:prSet>
      <dgm:spPr/>
    </dgm:pt>
    <dgm:pt modelId="{1797218A-351D-4497-B3D5-46DD66E14937}" type="pres">
      <dgm:prSet presAssocID="{CC4D3E23-C55D-4584-AC3D-B06889E10D18}" presName="accent_3" presStyleCnt="0"/>
      <dgm:spPr/>
    </dgm:pt>
    <dgm:pt modelId="{C3AAC66E-96D8-4ED8-BDEC-F144C91209CF}" type="pres">
      <dgm:prSet presAssocID="{CC4D3E23-C55D-4584-AC3D-B06889E10D18}" presName="accentRepeatNode" presStyleLbl="solidFgAcc1" presStyleIdx="2" presStyleCnt="6"/>
      <dgm:spPr/>
    </dgm:pt>
    <dgm:pt modelId="{C8347F0E-5BA4-41B7-955B-4019CD0A8F2C}" type="pres">
      <dgm:prSet presAssocID="{E3CB5742-42D7-441D-9AE2-812213FD7ED6}" presName="text_4" presStyleLbl="node1" presStyleIdx="3" presStyleCnt="6">
        <dgm:presLayoutVars>
          <dgm:bulletEnabled val="1"/>
        </dgm:presLayoutVars>
      </dgm:prSet>
      <dgm:spPr/>
    </dgm:pt>
    <dgm:pt modelId="{B7E6F677-4F58-4B40-94A5-DC2949C4513C}" type="pres">
      <dgm:prSet presAssocID="{E3CB5742-42D7-441D-9AE2-812213FD7ED6}" presName="accent_4" presStyleCnt="0"/>
      <dgm:spPr/>
    </dgm:pt>
    <dgm:pt modelId="{F655F693-C937-44F8-9C8D-AFC397A4245E}" type="pres">
      <dgm:prSet presAssocID="{E3CB5742-42D7-441D-9AE2-812213FD7ED6}" presName="accentRepeatNode" presStyleLbl="solidFgAcc1" presStyleIdx="3" presStyleCnt="6"/>
      <dgm:spPr/>
    </dgm:pt>
    <dgm:pt modelId="{5DA57F02-2E1D-4008-B6ED-69B41B7BDEC4}" type="pres">
      <dgm:prSet presAssocID="{2EF497CC-88D6-45BE-B3C2-5CA9FCF67453}" presName="text_5" presStyleLbl="node1" presStyleIdx="4" presStyleCnt="6">
        <dgm:presLayoutVars>
          <dgm:bulletEnabled val="1"/>
        </dgm:presLayoutVars>
      </dgm:prSet>
      <dgm:spPr/>
    </dgm:pt>
    <dgm:pt modelId="{6B69ED3B-F2C2-4192-8B1A-0673B42B72EE}" type="pres">
      <dgm:prSet presAssocID="{2EF497CC-88D6-45BE-B3C2-5CA9FCF67453}" presName="accent_5" presStyleCnt="0"/>
      <dgm:spPr/>
    </dgm:pt>
    <dgm:pt modelId="{21DAD34A-D727-4AAF-93CB-AFE2DE6919C2}" type="pres">
      <dgm:prSet presAssocID="{2EF497CC-88D6-45BE-B3C2-5CA9FCF67453}" presName="accentRepeatNode" presStyleLbl="solidFgAcc1" presStyleIdx="4" presStyleCnt="6"/>
      <dgm:spPr/>
    </dgm:pt>
    <dgm:pt modelId="{D15210B6-69ED-4813-888E-1C78776791E2}" type="pres">
      <dgm:prSet presAssocID="{0BEEE71D-F23B-4537-BA26-A1FF0231D875}" presName="text_6" presStyleLbl="node1" presStyleIdx="5" presStyleCnt="6" custScaleY="128767">
        <dgm:presLayoutVars>
          <dgm:bulletEnabled val="1"/>
        </dgm:presLayoutVars>
      </dgm:prSet>
      <dgm:spPr/>
    </dgm:pt>
    <dgm:pt modelId="{A6280DE3-CBE8-4937-9D18-AE0655469BA5}" type="pres">
      <dgm:prSet presAssocID="{0BEEE71D-F23B-4537-BA26-A1FF0231D875}" presName="accent_6" presStyleCnt="0"/>
      <dgm:spPr/>
    </dgm:pt>
    <dgm:pt modelId="{24F54DC0-F300-4F60-81C1-FA66BD246780}" type="pres">
      <dgm:prSet presAssocID="{0BEEE71D-F23B-4537-BA26-A1FF0231D875}" presName="accentRepeatNode" presStyleLbl="solidFgAcc1" presStyleIdx="5" presStyleCnt="6"/>
      <dgm:spPr/>
    </dgm:pt>
  </dgm:ptLst>
  <dgm:cxnLst>
    <dgm:cxn modelId="{A0D0181F-312A-4A17-B95C-82F4A79DE983}" srcId="{5B92C979-B395-4671-A5FB-86485C097067}" destId="{F0E6E27A-2561-4EEE-9460-3139CC7B449A}" srcOrd="1" destOrd="0" parTransId="{A8A911B0-1F84-46A5-992E-B60F88DECDA2}" sibTransId="{BB0BDDB7-A9CF-4B00-92E1-D80EF1BDBF64}"/>
    <dgm:cxn modelId="{375C082A-8274-42B8-92FB-AF1F624E480F}" srcId="{5B92C979-B395-4671-A5FB-86485C097067}" destId="{2EF497CC-88D6-45BE-B3C2-5CA9FCF67453}" srcOrd="4" destOrd="0" parTransId="{5CE82FEF-1E0F-4C3A-8E73-AF14EAC46294}" sibTransId="{E1BA1DB1-6462-4976-9629-0D575417960F}"/>
    <dgm:cxn modelId="{3609F63D-4253-4007-989F-8A2B67B736F1}" type="presOf" srcId="{5B92C979-B395-4671-A5FB-86485C097067}" destId="{F55F97E3-C96F-4CDE-BA57-526995FCDBBD}" srcOrd="0" destOrd="0" presId="urn:microsoft.com/office/officeart/2008/layout/VerticalCurvedList"/>
    <dgm:cxn modelId="{CBAEFF42-A59E-427A-93FA-6E9697AEDE29}" srcId="{5B92C979-B395-4671-A5FB-86485C097067}" destId="{CC4D3E23-C55D-4584-AC3D-B06889E10D18}" srcOrd="2" destOrd="0" parTransId="{2E6C902C-2DC8-4343-BA57-E482B874CF60}" sibTransId="{9782FD51-A593-4929-A08A-1BB3CF9676C8}"/>
    <dgm:cxn modelId="{AFF87B46-C046-462A-BBF2-E909DD6D4409}" type="presOf" srcId="{0BEEE71D-F23B-4537-BA26-A1FF0231D875}" destId="{D15210B6-69ED-4813-888E-1C78776791E2}" srcOrd="0" destOrd="0" presId="urn:microsoft.com/office/officeart/2008/layout/VerticalCurvedList"/>
    <dgm:cxn modelId="{1330264C-63E5-44DD-97DE-83D987F3E1BB}" type="presOf" srcId="{1F3F1CC5-EDB3-4E81-9AEC-9B9D65B79B09}" destId="{0938A6CE-F984-49AB-9A0B-C29D45E6917A}" srcOrd="0" destOrd="0" presId="urn:microsoft.com/office/officeart/2008/layout/VerticalCurvedList"/>
    <dgm:cxn modelId="{40B85953-B474-4710-8A82-1040DAE59364}" type="presOf" srcId="{2EF497CC-88D6-45BE-B3C2-5CA9FCF67453}" destId="{5DA57F02-2E1D-4008-B6ED-69B41B7BDEC4}" srcOrd="0" destOrd="0" presId="urn:microsoft.com/office/officeart/2008/layout/VerticalCurvedList"/>
    <dgm:cxn modelId="{30CCB67C-9818-482B-B217-88166DF09CF8}" type="presOf" srcId="{F0E6E27A-2561-4EEE-9460-3139CC7B449A}" destId="{DCA2EBC9-C8BC-4147-A1CB-2F6BC303E1F8}" srcOrd="0" destOrd="0" presId="urn:microsoft.com/office/officeart/2008/layout/VerticalCurvedList"/>
    <dgm:cxn modelId="{5ABF7492-ED29-469B-9F2F-C705CC2C784D}" type="presOf" srcId="{4C0DE973-BF60-488F-B097-96E62A1FD7DA}" destId="{C7B53F24-0534-4B43-AC81-D42129FDA4BD}" srcOrd="0" destOrd="0" presId="urn:microsoft.com/office/officeart/2008/layout/VerticalCurvedList"/>
    <dgm:cxn modelId="{50CC4EB9-C436-4AEB-BFDC-20A116070C7B}" srcId="{5B92C979-B395-4671-A5FB-86485C097067}" destId="{0BEEE71D-F23B-4537-BA26-A1FF0231D875}" srcOrd="5" destOrd="0" parTransId="{67160D6F-AE6F-4855-B5D8-65CC3DCFEAED}" sibTransId="{CCB66BC6-DF7B-449D-9C1F-A767228926EB}"/>
    <dgm:cxn modelId="{71BA8BCA-30E7-4381-903E-933C96B88915}" srcId="{5B92C979-B395-4671-A5FB-86485C097067}" destId="{E3CB5742-42D7-441D-9AE2-812213FD7ED6}" srcOrd="3" destOrd="0" parTransId="{E31D9B43-8049-4CC0-BA8E-E189D6A8B92E}" sibTransId="{FD8B90F8-562A-4570-9805-F7768D7E58A2}"/>
    <dgm:cxn modelId="{EF8B5CCD-0767-4545-A00F-F6583F3D36F8}" type="presOf" srcId="{CC4D3E23-C55D-4584-AC3D-B06889E10D18}" destId="{7DD81889-C419-47FB-9D4C-6A1579D5B40B}" srcOrd="0" destOrd="0" presId="urn:microsoft.com/office/officeart/2008/layout/VerticalCurvedList"/>
    <dgm:cxn modelId="{3E5CFFE0-E44F-4657-AD57-2955FDD36CD8}" srcId="{5B92C979-B395-4671-A5FB-86485C097067}" destId="{1F3F1CC5-EDB3-4E81-9AEC-9B9D65B79B09}" srcOrd="0" destOrd="0" parTransId="{05CE0E8A-D214-4E66-936D-16DDDD5CF34D}" sibTransId="{4C0DE973-BF60-488F-B097-96E62A1FD7DA}"/>
    <dgm:cxn modelId="{A178A5F4-5BCA-47C5-B25A-9BA72F15FFB9}" type="presOf" srcId="{E3CB5742-42D7-441D-9AE2-812213FD7ED6}" destId="{C8347F0E-5BA4-41B7-955B-4019CD0A8F2C}" srcOrd="0" destOrd="0" presId="urn:microsoft.com/office/officeart/2008/layout/VerticalCurvedList"/>
    <dgm:cxn modelId="{AB0587A0-036E-4193-8AC6-9A121BD53C45}" type="presParOf" srcId="{F55F97E3-C96F-4CDE-BA57-526995FCDBBD}" destId="{16C14F9E-331F-4B5A-95BA-CEA3710DB337}" srcOrd="0" destOrd="0" presId="urn:microsoft.com/office/officeart/2008/layout/VerticalCurvedList"/>
    <dgm:cxn modelId="{22C3D183-670B-4F5C-8A59-F4F9A55F31E2}" type="presParOf" srcId="{16C14F9E-331F-4B5A-95BA-CEA3710DB337}" destId="{C26305DF-8A69-45D7-870A-CECFDF039C76}" srcOrd="0" destOrd="0" presId="urn:microsoft.com/office/officeart/2008/layout/VerticalCurvedList"/>
    <dgm:cxn modelId="{AB657BD4-FEF8-4CB9-8AB4-504A8BD7FD21}" type="presParOf" srcId="{C26305DF-8A69-45D7-870A-CECFDF039C76}" destId="{0D330A09-5C72-4AC8-9361-72D5EDD098B7}" srcOrd="0" destOrd="0" presId="urn:microsoft.com/office/officeart/2008/layout/VerticalCurvedList"/>
    <dgm:cxn modelId="{BBEA9FC0-DC72-4A21-8EA2-303A29AC5BC8}" type="presParOf" srcId="{C26305DF-8A69-45D7-870A-CECFDF039C76}" destId="{C7B53F24-0534-4B43-AC81-D42129FDA4BD}" srcOrd="1" destOrd="0" presId="urn:microsoft.com/office/officeart/2008/layout/VerticalCurvedList"/>
    <dgm:cxn modelId="{B762D141-3E1A-47E6-91F2-EFBF4CEE00F8}" type="presParOf" srcId="{C26305DF-8A69-45D7-870A-CECFDF039C76}" destId="{E1BF8D95-B544-471C-841D-89B7A072C306}" srcOrd="2" destOrd="0" presId="urn:microsoft.com/office/officeart/2008/layout/VerticalCurvedList"/>
    <dgm:cxn modelId="{E2B224D8-CFB5-456E-BC4B-638E01B2ECDD}" type="presParOf" srcId="{C26305DF-8A69-45D7-870A-CECFDF039C76}" destId="{818012B3-B26B-4C36-8354-C3C7FBF516A0}" srcOrd="3" destOrd="0" presId="urn:microsoft.com/office/officeart/2008/layout/VerticalCurvedList"/>
    <dgm:cxn modelId="{BDBEA2AA-11EF-4C05-8780-97A1035175B2}" type="presParOf" srcId="{16C14F9E-331F-4B5A-95BA-CEA3710DB337}" destId="{0938A6CE-F984-49AB-9A0B-C29D45E6917A}" srcOrd="1" destOrd="0" presId="urn:microsoft.com/office/officeart/2008/layout/VerticalCurvedList"/>
    <dgm:cxn modelId="{CFE25A78-16D2-44C6-B71A-4BE8639E306B}" type="presParOf" srcId="{16C14F9E-331F-4B5A-95BA-CEA3710DB337}" destId="{AD55C612-1C9E-4A99-86CE-CF83E26943CA}" srcOrd="2" destOrd="0" presId="urn:microsoft.com/office/officeart/2008/layout/VerticalCurvedList"/>
    <dgm:cxn modelId="{307F437F-C078-4D1F-8F42-11A7AFF44B4E}" type="presParOf" srcId="{AD55C612-1C9E-4A99-86CE-CF83E26943CA}" destId="{15D33F22-F001-48B8-8284-A22CC927BCD6}" srcOrd="0" destOrd="0" presId="urn:microsoft.com/office/officeart/2008/layout/VerticalCurvedList"/>
    <dgm:cxn modelId="{3E312CEB-E1D6-4F88-B49C-0593772CF169}" type="presParOf" srcId="{16C14F9E-331F-4B5A-95BA-CEA3710DB337}" destId="{DCA2EBC9-C8BC-4147-A1CB-2F6BC303E1F8}" srcOrd="3" destOrd="0" presId="urn:microsoft.com/office/officeart/2008/layout/VerticalCurvedList"/>
    <dgm:cxn modelId="{93873CB8-2C61-441B-8670-D3961E5CF830}" type="presParOf" srcId="{16C14F9E-331F-4B5A-95BA-CEA3710DB337}" destId="{926D23CE-45A5-446B-A32F-0D629C711E42}" srcOrd="4" destOrd="0" presId="urn:microsoft.com/office/officeart/2008/layout/VerticalCurvedList"/>
    <dgm:cxn modelId="{9424F40D-F5A2-4A93-8FB5-581FE3C7A147}" type="presParOf" srcId="{926D23CE-45A5-446B-A32F-0D629C711E42}" destId="{BCFF5D2B-767D-40EF-96B4-FF9B39A6F5D3}" srcOrd="0" destOrd="0" presId="urn:microsoft.com/office/officeart/2008/layout/VerticalCurvedList"/>
    <dgm:cxn modelId="{8142C490-1C8F-4D10-AF94-C8CEF8A84EA1}" type="presParOf" srcId="{16C14F9E-331F-4B5A-95BA-CEA3710DB337}" destId="{7DD81889-C419-47FB-9D4C-6A1579D5B40B}" srcOrd="5" destOrd="0" presId="urn:microsoft.com/office/officeart/2008/layout/VerticalCurvedList"/>
    <dgm:cxn modelId="{464076E4-1CAD-4DFC-9047-61A533422F24}" type="presParOf" srcId="{16C14F9E-331F-4B5A-95BA-CEA3710DB337}" destId="{1797218A-351D-4497-B3D5-46DD66E14937}" srcOrd="6" destOrd="0" presId="urn:microsoft.com/office/officeart/2008/layout/VerticalCurvedList"/>
    <dgm:cxn modelId="{91239FC4-1BFB-424D-8A8F-8D0DE0BAB96F}" type="presParOf" srcId="{1797218A-351D-4497-B3D5-46DD66E14937}" destId="{C3AAC66E-96D8-4ED8-BDEC-F144C91209CF}" srcOrd="0" destOrd="0" presId="urn:microsoft.com/office/officeart/2008/layout/VerticalCurvedList"/>
    <dgm:cxn modelId="{0C9C1198-5EB7-4BE8-9A4E-CAE648D250A9}" type="presParOf" srcId="{16C14F9E-331F-4B5A-95BA-CEA3710DB337}" destId="{C8347F0E-5BA4-41B7-955B-4019CD0A8F2C}" srcOrd="7" destOrd="0" presId="urn:microsoft.com/office/officeart/2008/layout/VerticalCurvedList"/>
    <dgm:cxn modelId="{66B6E241-C6BE-4550-B23B-4164247670A3}" type="presParOf" srcId="{16C14F9E-331F-4B5A-95BA-CEA3710DB337}" destId="{B7E6F677-4F58-4B40-94A5-DC2949C4513C}" srcOrd="8" destOrd="0" presId="urn:microsoft.com/office/officeart/2008/layout/VerticalCurvedList"/>
    <dgm:cxn modelId="{34306254-A4DB-495F-BB00-F3AC3F446949}" type="presParOf" srcId="{B7E6F677-4F58-4B40-94A5-DC2949C4513C}" destId="{F655F693-C937-44F8-9C8D-AFC397A4245E}" srcOrd="0" destOrd="0" presId="urn:microsoft.com/office/officeart/2008/layout/VerticalCurvedList"/>
    <dgm:cxn modelId="{D3A6CF01-B80E-4CFA-80AC-CBDB28503C25}" type="presParOf" srcId="{16C14F9E-331F-4B5A-95BA-CEA3710DB337}" destId="{5DA57F02-2E1D-4008-B6ED-69B41B7BDEC4}" srcOrd="9" destOrd="0" presId="urn:microsoft.com/office/officeart/2008/layout/VerticalCurvedList"/>
    <dgm:cxn modelId="{4966ED7E-BCCF-4215-B133-C9AE78648FD1}" type="presParOf" srcId="{16C14F9E-331F-4B5A-95BA-CEA3710DB337}" destId="{6B69ED3B-F2C2-4192-8B1A-0673B42B72EE}" srcOrd="10" destOrd="0" presId="urn:microsoft.com/office/officeart/2008/layout/VerticalCurvedList"/>
    <dgm:cxn modelId="{2A8A256D-A2F9-46B6-87F9-102BBE6FCCB3}" type="presParOf" srcId="{6B69ED3B-F2C2-4192-8B1A-0673B42B72EE}" destId="{21DAD34A-D727-4AAF-93CB-AFE2DE6919C2}" srcOrd="0" destOrd="0" presId="urn:microsoft.com/office/officeart/2008/layout/VerticalCurvedList"/>
    <dgm:cxn modelId="{49A34741-B38D-4530-86D7-7FA46F5F5C3B}" type="presParOf" srcId="{16C14F9E-331F-4B5A-95BA-CEA3710DB337}" destId="{D15210B6-69ED-4813-888E-1C78776791E2}" srcOrd="11" destOrd="0" presId="urn:microsoft.com/office/officeart/2008/layout/VerticalCurvedList"/>
    <dgm:cxn modelId="{7193DFAB-F501-4CDE-92ED-2F3E3D1C6201}" type="presParOf" srcId="{16C14F9E-331F-4B5A-95BA-CEA3710DB337}" destId="{A6280DE3-CBE8-4937-9D18-AE0655469BA5}" srcOrd="12" destOrd="0" presId="urn:microsoft.com/office/officeart/2008/layout/VerticalCurvedList"/>
    <dgm:cxn modelId="{070A36BD-B775-4002-8792-31AF0FBFB45B}" type="presParOf" srcId="{A6280DE3-CBE8-4937-9D18-AE0655469BA5}" destId="{24F54DC0-F300-4F60-81C1-FA66BD2467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2BCDB0-3507-44C9-8AB5-50C17CE7CCC1}"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ES"/>
        </a:p>
      </dgm:t>
    </dgm:pt>
    <dgm:pt modelId="{3857544B-A37C-4AF0-BD21-3A274D3E716B}">
      <dgm:prSet phldrT="[Texto]" custT="1"/>
      <dgm:spPr>
        <a:solidFill>
          <a:schemeClr val="bg2">
            <a:lumMod val="25000"/>
          </a:schemeClr>
        </a:solidFill>
      </dgm:spPr>
      <dgm:t>
        <a:bodyPr/>
        <a:lstStyle/>
        <a:p>
          <a:r>
            <a:rPr lang="es-GT" sz="1800" b="1" dirty="0">
              <a:latin typeface="Altivo Light" panose="020B0000000000000000"/>
              <a:cs typeface="Arial" panose="020B0604020202020204" pitchFamily="34" charset="0"/>
            </a:rPr>
            <a:t>Análisis legal y situación actual (Matriz 1)</a:t>
          </a:r>
          <a:endParaRPr lang="es-ES" sz="1800" dirty="0">
            <a:latin typeface="Altivo Light" panose="020B0000000000000000"/>
            <a:cs typeface="Arial" panose="020B0604020202020204" pitchFamily="34" charset="0"/>
          </a:endParaRPr>
        </a:p>
      </dgm:t>
    </dgm:pt>
    <dgm:pt modelId="{AB5CA39E-2B4A-4068-A7C8-1816504C9375}" type="parTrans" cxnId="{99B0461A-5A26-48AC-B0D6-A30DF79CA189}">
      <dgm:prSet/>
      <dgm:spPr/>
      <dgm:t>
        <a:bodyPr/>
        <a:lstStyle/>
        <a:p>
          <a:endParaRPr lang="es-ES" sz="1400">
            <a:latin typeface="Arial" panose="020B0604020202020204" pitchFamily="34" charset="0"/>
            <a:cs typeface="Arial" panose="020B0604020202020204" pitchFamily="34" charset="0"/>
          </a:endParaRPr>
        </a:p>
      </dgm:t>
    </dgm:pt>
    <dgm:pt modelId="{874ACD19-A4F8-4A67-B5C3-2E101FD4D39E}" type="sibTrans" cxnId="{99B0461A-5A26-48AC-B0D6-A30DF79CA189}">
      <dgm:prSet/>
      <dgm:spPr/>
      <dgm:t>
        <a:bodyPr/>
        <a:lstStyle/>
        <a:p>
          <a:endParaRPr lang="es-ES" sz="1400">
            <a:latin typeface="Arial" panose="020B0604020202020204" pitchFamily="34" charset="0"/>
            <a:cs typeface="Arial" panose="020B0604020202020204" pitchFamily="34" charset="0"/>
          </a:endParaRPr>
        </a:p>
      </dgm:t>
    </dgm:pt>
    <dgm:pt modelId="{47027A5B-E603-4D42-AAF6-AAD7AB2469CF}">
      <dgm:prSet phldrT="[Texto]" custT="1"/>
      <dgm:spPr>
        <a:ln>
          <a:solidFill>
            <a:schemeClr val="tx1">
              <a:lumMod val="65000"/>
              <a:lumOff val="35000"/>
            </a:schemeClr>
          </a:solidFill>
        </a:ln>
      </dgm:spPr>
      <dgm:t>
        <a:bodyPr/>
        <a:lstStyle/>
        <a:p>
          <a:pPr algn="l"/>
          <a:endParaRPr lang="es-GT" sz="1600" dirty="0">
            <a:latin typeface="Arial "/>
            <a:cs typeface="Arial" panose="020B0604020202020204" pitchFamily="34" charset="0"/>
          </a:endParaRPr>
        </a:p>
        <a:p>
          <a:pPr algn="just"/>
          <a:r>
            <a:rPr lang="es-GT" sz="1600" dirty="0">
              <a:solidFill>
                <a:srgbClr val="002060"/>
              </a:solidFill>
              <a:latin typeface="Altivo Light" panose="020B0000000000000000"/>
              <a:cs typeface="Arial" panose="020B0604020202020204" pitchFamily="34" charset="0"/>
            </a:rPr>
            <a:t>El marco legal proporciona las bases sobre las cuales las instituciones públicas construyen y fijan el alcance de su naturaleza.</a:t>
          </a:r>
          <a:endParaRPr lang="es-ES" sz="1600" dirty="0">
            <a:solidFill>
              <a:srgbClr val="002060"/>
            </a:solidFill>
            <a:latin typeface="Altivo Light" panose="020B0000000000000000"/>
            <a:cs typeface="Arial" panose="020B0604020202020204" pitchFamily="34" charset="0"/>
          </a:endParaRPr>
        </a:p>
      </dgm:t>
    </dgm:pt>
    <dgm:pt modelId="{31BF7462-B767-4329-B1B4-142D7A246137}" type="parTrans" cxnId="{7C4B91BC-AC9F-4AB1-8B01-DB6525202C05}">
      <dgm:prSet/>
      <dgm:spPr/>
      <dgm:t>
        <a:bodyPr/>
        <a:lstStyle/>
        <a:p>
          <a:endParaRPr lang="es-ES" sz="1400">
            <a:latin typeface="Arial" panose="020B0604020202020204" pitchFamily="34" charset="0"/>
            <a:cs typeface="Arial" panose="020B0604020202020204" pitchFamily="34" charset="0"/>
          </a:endParaRPr>
        </a:p>
      </dgm:t>
    </dgm:pt>
    <dgm:pt modelId="{61BF5DF0-D7A8-48FD-9E4A-F28E60CF8B59}" type="sibTrans" cxnId="{7C4B91BC-AC9F-4AB1-8B01-DB6525202C05}">
      <dgm:prSet/>
      <dgm:spPr/>
      <dgm:t>
        <a:bodyPr/>
        <a:lstStyle/>
        <a:p>
          <a:endParaRPr lang="es-ES" sz="1400">
            <a:latin typeface="Arial" panose="020B0604020202020204" pitchFamily="34" charset="0"/>
            <a:cs typeface="Arial" panose="020B0604020202020204" pitchFamily="34" charset="0"/>
          </a:endParaRPr>
        </a:p>
      </dgm:t>
    </dgm:pt>
    <dgm:pt modelId="{2AD6A3E5-8BEF-41B5-85EE-5782CA1310AE}">
      <dgm:prSet phldrT="[Texto]" custT="1"/>
      <dgm:spPr>
        <a:solidFill>
          <a:srgbClr val="0070C0"/>
        </a:solidFill>
      </dgm:spPr>
      <dgm:t>
        <a:bodyPr/>
        <a:lstStyle/>
        <a:p>
          <a:r>
            <a:rPr lang="es-GT" sz="1800" b="1" dirty="0">
              <a:latin typeface="Altivo Light" panose="020B0000000000000000"/>
              <a:cs typeface="Arial" panose="020B0604020202020204" pitchFamily="34" charset="0"/>
            </a:rPr>
            <a:t>Análisis de consistencia de los lineamientos estratégicos</a:t>
          </a:r>
          <a:r>
            <a:rPr lang="es-GT" sz="1800" dirty="0">
              <a:latin typeface="Altivo Light" panose="020B0000000000000000"/>
              <a:cs typeface="Arial" panose="020B0604020202020204" pitchFamily="34" charset="0"/>
            </a:rPr>
            <a:t> </a:t>
          </a:r>
        </a:p>
        <a:p>
          <a:r>
            <a:rPr lang="es-GT" sz="1800" dirty="0">
              <a:latin typeface="Altivo Light" panose="020B0000000000000000"/>
              <a:cs typeface="Arial" panose="020B0604020202020204" pitchFamily="34" charset="0"/>
            </a:rPr>
            <a:t>(</a:t>
          </a:r>
          <a:r>
            <a:rPr lang="es-GT" sz="1800" b="1" dirty="0">
              <a:latin typeface="Altivo Light" panose="020B0000000000000000"/>
              <a:cs typeface="Arial" panose="020B0604020202020204" pitchFamily="34" charset="0"/>
            </a:rPr>
            <a:t>Matriz 2</a:t>
          </a:r>
          <a:r>
            <a:rPr lang="es-GT" sz="1800" dirty="0">
              <a:latin typeface="Altivo Light" panose="020B0000000000000000"/>
              <a:cs typeface="Arial" panose="020B0604020202020204" pitchFamily="34" charset="0"/>
            </a:rPr>
            <a:t>)</a:t>
          </a:r>
          <a:endParaRPr lang="es-ES" sz="1800" dirty="0">
            <a:latin typeface="Altivo Light" panose="020B0000000000000000"/>
            <a:cs typeface="Arial" panose="020B0604020202020204" pitchFamily="34" charset="0"/>
          </a:endParaRPr>
        </a:p>
      </dgm:t>
    </dgm:pt>
    <dgm:pt modelId="{4E06877F-C7F5-4491-B225-52E8DA395133}" type="parTrans" cxnId="{F1682C40-EB2D-4E9C-B51D-AA1778CD5CF1}">
      <dgm:prSet/>
      <dgm:spPr/>
      <dgm:t>
        <a:bodyPr/>
        <a:lstStyle/>
        <a:p>
          <a:endParaRPr lang="es-ES" sz="1400">
            <a:latin typeface="Arial" panose="020B0604020202020204" pitchFamily="34" charset="0"/>
            <a:cs typeface="Arial" panose="020B0604020202020204" pitchFamily="34" charset="0"/>
          </a:endParaRPr>
        </a:p>
      </dgm:t>
    </dgm:pt>
    <dgm:pt modelId="{16B8FB64-5B17-4DEE-903B-5E7DD2EDCFF7}" type="sibTrans" cxnId="{F1682C40-EB2D-4E9C-B51D-AA1778CD5CF1}">
      <dgm:prSet/>
      <dgm:spPr/>
      <dgm:t>
        <a:bodyPr/>
        <a:lstStyle/>
        <a:p>
          <a:endParaRPr lang="es-ES" sz="1400">
            <a:latin typeface="Arial" panose="020B0604020202020204" pitchFamily="34" charset="0"/>
            <a:cs typeface="Arial" panose="020B0604020202020204" pitchFamily="34" charset="0"/>
          </a:endParaRPr>
        </a:p>
      </dgm:t>
    </dgm:pt>
    <dgm:pt modelId="{03685841-530F-46C4-995A-188A5DBD05BE}">
      <dgm:prSet phldrT="[Texto]" custT="1"/>
      <dgm:spPr>
        <a:ln>
          <a:solidFill>
            <a:srgbClr val="0070C0"/>
          </a:solidFill>
        </a:ln>
      </dgm:spPr>
      <dgm:t>
        <a:bodyPr/>
        <a:lstStyle/>
        <a:p>
          <a:pPr algn="l"/>
          <a:endParaRPr lang="es-GT" sz="1600" dirty="0">
            <a:latin typeface="Arial "/>
            <a:cs typeface="Arial" panose="020B0604020202020204" pitchFamily="34" charset="0"/>
          </a:endParaRPr>
        </a:p>
        <a:p>
          <a:pPr algn="just"/>
          <a:r>
            <a:rPr lang="es-GT" sz="1600" dirty="0">
              <a:solidFill>
                <a:srgbClr val="002060"/>
              </a:solidFill>
              <a:latin typeface="Altivo Light" panose="020B0000000000000000"/>
              <a:cs typeface="Arial" panose="020B0604020202020204" pitchFamily="34" charset="0"/>
            </a:rPr>
            <a:t>Es el análisis de las orientaciones estratégicas de la Entidad, para determinar si las funciones de los órganos sustantivos a nivel táctico, inciden en algún resultado institucional o si pueden medirse mediante un indicador clave de desempeño (KPI).</a:t>
          </a:r>
          <a:endParaRPr lang="es-ES" sz="1600" dirty="0">
            <a:solidFill>
              <a:srgbClr val="002060"/>
            </a:solidFill>
            <a:latin typeface="Altivo Light" panose="020B0000000000000000"/>
            <a:cs typeface="Arial" panose="020B0604020202020204" pitchFamily="34" charset="0"/>
          </a:endParaRPr>
        </a:p>
      </dgm:t>
    </dgm:pt>
    <dgm:pt modelId="{72410174-EA51-4855-B0A5-E29190A6E2A9}" type="parTrans" cxnId="{D47AB6C1-3316-4677-B28E-407B4C9A8490}">
      <dgm:prSet/>
      <dgm:spPr/>
      <dgm:t>
        <a:bodyPr/>
        <a:lstStyle/>
        <a:p>
          <a:endParaRPr lang="es-ES" sz="1400">
            <a:latin typeface="Arial" panose="020B0604020202020204" pitchFamily="34" charset="0"/>
            <a:cs typeface="Arial" panose="020B0604020202020204" pitchFamily="34" charset="0"/>
          </a:endParaRPr>
        </a:p>
      </dgm:t>
    </dgm:pt>
    <dgm:pt modelId="{16630D86-4C83-45BF-8556-6FA784F8D18C}" type="sibTrans" cxnId="{D47AB6C1-3316-4677-B28E-407B4C9A8490}">
      <dgm:prSet/>
      <dgm:spPr/>
      <dgm:t>
        <a:bodyPr/>
        <a:lstStyle/>
        <a:p>
          <a:endParaRPr lang="es-ES" sz="1400">
            <a:latin typeface="Arial" panose="020B0604020202020204" pitchFamily="34" charset="0"/>
            <a:cs typeface="Arial" panose="020B0604020202020204" pitchFamily="34" charset="0"/>
          </a:endParaRPr>
        </a:p>
      </dgm:t>
    </dgm:pt>
    <dgm:pt modelId="{39D64212-EA07-41F2-ABF0-FB0EFE3DFDE9}">
      <dgm:prSet phldrT="[Texto]" custT="1"/>
      <dgm:spPr>
        <a:solidFill>
          <a:srgbClr val="FFC000"/>
        </a:solidFill>
      </dgm:spPr>
      <dgm:t>
        <a:bodyPr/>
        <a:lstStyle/>
        <a:p>
          <a:endParaRPr lang="es-GT" sz="1400" dirty="0">
            <a:latin typeface="Arial" panose="020B0604020202020204" pitchFamily="34" charset="0"/>
            <a:cs typeface="Arial" panose="020B0604020202020204" pitchFamily="34" charset="0"/>
          </a:endParaRPr>
        </a:p>
        <a:p>
          <a:r>
            <a:rPr lang="es-GT" sz="1800" b="1" dirty="0">
              <a:latin typeface="Altivo Light" panose="020B0000000000000000"/>
              <a:cs typeface="Arial" panose="020B0604020202020204" pitchFamily="34" charset="0"/>
            </a:rPr>
            <a:t>Análisis legal y situación propuesta funcional (Matriz 3)</a:t>
          </a:r>
          <a:endParaRPr lang="es-ES" sz="1800" dirty="0">
            <a:latin typeface="Altivo Light" panose="020B0000000000000000"/>
            <a:cs typeface="Arial" panose="020B0604020202020204" pitchFamily="34" charset="0"/>
          </a:endParaRPr>
        </a:p>
      </dgm:t>
    </dgm:pt>
    <dgm:pt modelId="{489CAC17-A5AF-4B8E-B8D9-EF6540A88EBC}" type="parTrans" cxnId="{7E670181-9172-466B-9D52-9732F7ED8CD3}">
      <dgm:prSet/>
      <dgm:spPr/>
      <dgm:t>
        <a:bodyPr/>
        <a:lstStyle/>
        <a:p>
          <a:endParaRPr lang="es-ES" sz="1400">
            <a:latin typeface="Arial" panose="020B0604020202020204" pitchFamily="34" charset="0"/>
            <a:cs typeface="Arial" panose="020B0604020202020204" pitchFamily="34" charset="0"/>
          </a:endParaRPr>
        </a:p>
      </dgm:t>
    </dgm:pt>
    <dgm:pt modelId="{F16801DA-B76A-4F26-8318-F1C1E579A221}" type="sibTrans" cxnId="{7E670181-9172-466B-9D52-9732F7ED8CD3}">
      <dgm:prSet/>
      <dgm:spPr/>
      <dgm:t>
        <a:bodyPr/>
        <a:lstStyle/>
        <a:p>
          <a:endParaRPr lang="es-ES" sz="1400">
            <a:latin typeface="Arial" panose="020B0604020202020204" pitchFamily="34" charset="0"/>
            <a:cs typeface="Arial" panose="020B0604020202020204" pitchFamily="34" charset="0"/>
          </a:endParaRPr>
        </a:p>
      </dgm:t>
    </dgm:pt>
    <dgm:pt modelId="{2290C641-2B67-45F2-ADD3-47177651F54E}">
      <dgm:prSet phldrT="[Texto]" custT="1"/>
      <dgm:spPr/>
      <dgm:t>
        <a:bodyPr/>
        <a:lstStyle/>
        <a:p>
          <a:pPr algn="l"/>
          <a:endParaRPr lang="es-GT" sz="1600" dirty="0">
            <a:latin typeface="Arial" panose="020B0604020202020204" pitchFamily="34" charset="0"/>
            <a:cs typeface="Arial" panose="020B0604020202020204" pitchFamily="34" charset="0"/>
          </a:endParaRPr>
        </a:p>
        <a:p>
          <a:pPr algn="just"/>
          <a:r>
            <a:rPr lang="es-GT" sz="1600" dirty="0">
              <a:solidFill>
                <a:srgbClr val="002060"/>
              </a:solidFill>
              <a:latin typeface="Altivo Light" panose="020B0000000000000000"/>
              <a:cs typeface="Arial" panose="020B0604020202020204" pitchFamily="34" charset="0"/>
            </a:rPr>
            <a:t>Del análisis de las matrices anteriores y con las consideraciones pertinentes, a continuación, se desarrolla la propuesta del órgano administrativo en otra matriz contemplando el marco legal de la misma, solo que en esta se desarrollan los factores de cumplimiento.</a:t>
          </a:r>
          <a:endParaRPr lang="es-ES" sz="1600" dirty="0">
            <a:solidFill>
              <a:srgbClr val="002060"/>
            </a:solidFill>
            <a:latin typeface="Altivo Light" panose="020B0000000000000000"/>
            <a:cs typeface="Arial" panose="020B0604020202020204" pitchFamily="34" charset="0"/>
          </a:endParaRPr>
        </a:p>
      </dgm:t>
    </dgm:pt>
    <dgm:pt modelId="{417F24CC-C8A1-4204-907F-F9BD991F9045}" type="parTrans" cxnId="{D5B606E9-938D-454F-8FB0-7442007B4DEA}">
      <dgm:prSet/>
      <dgm:spPr/>
      <dgm:t>
        <a:bodyPr/>
        <a:lstStyle/>
        <a:p>
          <a:endParaRPr lang="es-ES" sz="1400">
            <a:latin typeface="Arial" panose="020B0604020202020204" pitchFamily="34" charset="0"/>
            <a:cs typeface="Arial" panose="020B0604020202020204" pitchFamily="34" charset="0"/>
          </a:endParaRPr>
        </a:p>
      </dgm:t>
    </dgm:pt>
    <dgm:pt modelId="{D28F735C-3B48-4D93-B0BD-C1FA8272CBC9}" type="sibTrans" cxnId="{D5B606E9-938D-454F-8FB0-7442007B4DEA}">
      <dgm:prSet/>
      <dgm:spPr/>
      <dgm:t>
        <a:bodyPr/>
        <a:lstStyle/>
        <a:p>
          <a:endParaRPr lang="es-ES" sz="1400">
            <a:latin typeface="Arial" panose="020B0604020202020204" pitchFamily="34" charset="0"/>
            <a:cs typeface="Arial" panose="020B0604020202020204" pitchFamily="34" charset="0"/>
          </a:endParaRPr>
        </a:p>
      </dgm:t>
    </dgm:pt>
    <dgm:pt modelId="{5C82A994-78A8-4797-8D6B-F1D9FE579F00}" type="pres">
      <dgm:prSet presAssocID="{972BCDB0-3507-44C9-8AB5-50C17CE7CCC1}" presName="Name0" presStyleCnt="0">
        <dgm:presLayoutVars>
          <dgm:chMax val="5"/>
          <dgm:chPref val="5"/>
          <dgm:dir/>
          <dgm:animLvl val="lvl"/>
        </dgm:presLayoutVars>
      </dgm:prSet>
      <dgm:spPr/>
    </dgm:pt>
    <dgm:pt modelId="{24B7ABF3-8712-474E-98CA-C010A45DA885}" type="pres">
      <dgm:prSet presAssocID="{3857544B-A37C-4AF0-BD21-3A274D3E716B}" presName="parentText1" presStyleLbl="node1" presStyleIdx="0" presStyleCnt="3">
        <dgm:presLayoutVars>
          <dgm:chMax/>
          <dgm:chPref val="3"/>
          <dgm:bulletEnabled val="1"/>
        </dgm:presLayoutVars>
      </dgm:prSet>
      <dgm:spPr/>
    </dgm:pt>
    <dgm:pt modelId="{D6B2FDE6-18C0-4063-A8B7-006AB13D4D02}" type="pres">
      <dgm:prSet presAssocID="{3857544B-A37C-4AF0-BD21-3A274D3E716B}" presName="childText1" presStyleLbl="solidAlignAcc1" presStyleIdx="0" presStyleCnt="3">
        <dgm:presLayoutVars>
          <dgm:chMax val="0"/>
          <dgm:chPref val="0"/>
          <dgm:bulletEnabled val="1"/>
        </dgm:presLayoutVars>
      </dgm:prSet>
      <dgm:spPr/>
    </dgm:pt>
    <dgm:pt modelId="{0894608C-7C25-4B71-AEB5-912C73940C36}" type="pres">
      <dgm:prSet presAssocID="{2AD6A3E5-8BEF-41B5-85EE-5782CA1310AE}" presName="parentText2" presStyleLbl="node1" presStyleIdx="1" presStyleCnt="3" custScaleY="108491">
        <dgm:presLayoutVars>
          <dgm:chMax/>
          <dgm:chPref val="3"/>
          <dgm:bulletEnabled val="1"/>
        </dgm:presLayoutVars>
      </dgm:prSet>
      <dgm:spPr/>
    </dgm:pt>
    <dgm:pt modelId="{3286316E-6B52-4B27-9CB7-186D8A0F0BEF}" type="pres">
      <dgm:prSet presAssocID="{2AD6A3E5-8BEF-41B5-85EE-5782CA1310AE}" presName="childText2" presStyleLbl="solidAlignAcc1" presStyleIdx="1" presStyleCnt="3">
        <dgm:presLayoutVars>
          <dgm:chMax val="0"/>
          <dgm:chPref val="0"/>
          <dgm:bulletEnabled val="1"/>
        </dgm:presLayoutVars>
      </dgm:prSet>
      <dgm:spPr/>
    </dgm:pt>
    <dgm:pt modelId="{A88C9F9B-186F-42F5-B1E4-49433E7D2CF1}" type="pres">
      <dgm:prSet presAssocID="{39D64212-EA07-41F2-ABF0-FB0EFE3DFDE9}" presName="parentText3" presStyleLbl="node1" presStyleIdx="2" presStyleCnt="3">
        <dgm:presLayoutVars>
          <dgm:chMax/>
          <dgm:chPref val="3"/>
          <dgm:bulletEnabled val="1"/>
        </dgm:presLayoutVars>
      </dgm:prSet>
      <dgm:spPr/>
    </dgm:pt>
    <dgm:pt modelId="{401F5F9D-E8DC-4489-980A-ACCADA0F225B}" type="pres">
      <dgm:prSet presAssocID="{39D64212-EA07-41F2-ABF0-FB0EFE3DFDE9}" presName="childText3" presStyleLbl="solidAlignAcc1" presStyleIdx="2" presStyleCnt="3">
        <dgm:presLayoutVars>
          <dgm:chMax val="0"/>
          <dgm:chPref val="0"/>
          <dgm:bulletEnabled val="1"/>
        </dgm:presLayoutVars>
      </dgm:prSet>
      <dgm:spPr/>
    </dgm:pt>
  </dgm:ptLst>
  <dgm:cxnLst>
    <dgm:cxn modelId="{99B0461A-5A26-48AC-B0D6-A30DF79CA189}" srcId="{972BCDB0-3507-44C9-8AB5-50C17CE7CCC1}" destId="{3857544B-A37C-4AF0-BD21-3A274D3E716B}" srcOrd="0" destOrd="0" parTransId="{AB5CA39E-2B4A-4068-A7C8-1816504C9375}" sibTransId="{874ACD19-A4F8-4A67-B5C3-2E101FD4D39E}"/>
    <dgm:cxn modelId="{E57C5E3B-F4E1-4F3B-BDCB-70F47C707320}" type="presOf" srcId="{3857544B-A37C-4AF0-BD21-3A274D3E716B}" destId="{24B7ABF3-8712-474E-98CA-C010A45DA885}" srcOrd="0" destOrd="0" presId="urn:microsoft.com/office/officeart/2009/3/layout/IncreasingArrowsProcess"/>
    <dgm:cxn modelId="{F1682C40-EB2D-4E9C-B51D-AA1778CD5CF1}" srcId="{972BCDB0-3507-44C9-8AB5-50C17CE7CCC1}" destId="{2AD6A3E5-8BEF-41B5-85EE-5782CA1310AE}" srcOrd="1" destOrd="0" parTransId="{4E06877F-C7F5-4491-B225-52E8DA395133}" sibTransId="{16B8FB64-5B17-4DEE-903B-5E7DD2EDCFF7}"/>
    <dgm:cxn modelId="{57CCB465-FBE0-4AAF-8290-9AC07A6BDB9B}" type="presOf" srcId="{2290C641-2B67-45F2-ADD3-47177651F54E}" destId="{401F5F9D-E8DC-4489-980A-ACCADA0F225B}" srcOrd="0" destOrd="0" presId="urn:microsoft.com/office/officeart/2009/3/layout/IncreasingArrowsProcess"/>
    <dgm:cxn modelId="{B13FC749-2E88-4CC0-BF62-1D8259100697}" type="presOf" srcId="{47027A5B-E603-4D42-AAF6-AAD7AB2469CF}" destId="{D6B2FDE6-18C0-4063-A8B7-006AB13D4D02}" srcOrd="0" destOrd="0" presId="urn:microsoft.com/office/officeart/2009/3/layout/IncreasingArrowsProcess"/>
    <dgm:cxn modelId="{7E670181-9172-466B-9D52-9732F7ED8CD3}" srcId="{972BCDB0-3507-44C9-8AB5-50C17CE7CCC1}" destId="{39D64212-EA07-41F2-ABF0-FB0EFE3DFDE9}" srcOrd="2" destOrd="0" parTransId="{489CAC17-A5AF-4B8E-B8D9-EF6540A88EBC}" sibTransId="{F16801DA-B76A-4F26-8318-F1C1E579A221}"/>
    <dgm:cxn modelId="{F0EA03A6-E1A5-4276-ABA8-FF60BE649560}" type="presOf" srcId="{03685841-530F-46C4-995A-188A5DBD05BE}" destId="{3286316E-6B52-4B27-9CB7-186D8A0F0BEF}" srcOrd="0" destOrd="0" presId="urn:microsoft.com/office/officeart/2009/3/layout/IncreasingArrowsProcess"/>
    <dgm:cxn modelId="{04FA6DB1-A7F2-4C79-A3AA-94E51640E322}" type="presOf" srcId="{39D64212-EA07-41F2-ABF0-FB0EFE3DFDE9}" destId="{A88C9F9B-186F-42F5-B1E4-49433E7D2CF1}" srcOrd="0" destOrd="0" presId="urn:microsoft.com/office/officeart/2009/3/layout/IncreasingArrowsProcess"/>
    <dgm:cxn modelId="{7C4B91BC-AC9F-4AB1-8B01-DB6525202C05}" srcId="{3857544B-A37C-4AF0-BD21-3A274D3E716B}" destId="{47027A5B-E603-4D42-AAF6-AAD7AB2469CF}" srcOrd="0" destOrd="0" parTransId="{31BF7462-B767-4329-B1B4-142D7A246137}" sibTransId="{61BF5DF0-D7A8-48FD-9E4A-F28E60CF8B59}"/>
    <dgm:cxn modelId="{D47AB6C1-3316-4677-B28E-407B4C9A8490}" srcId="{2AD6A3E5-8BEF-41B5-85EE-5782CA1310AE}" destId="{03685841-530F-46C4-995A-188A5DBD05BE}" srcOrd="0" destOrd="0" parTransId="{72410174-EA51-4855-B0A5-E29190A6E2A9}" sibTransId="{16630D86-4C83-45BF-8556-6FA784F8D18C}"/>
    <dgm:cxn modelId="{050A81E5-4D71-4414-AF90-F4236DC9F601}" type="presOf" srcId="{2AD6A3E5-8BEF-41B5-85EE-5782CA1310AE}" destId="{0894608C-7C25-4B71-AEB5-912C73940C36}" srcOrd="0" destOrd="0" presId="urn:microsoft.com/office/officeart/2009/3/layout/IncreasingArrowsProcess"/>
    <dgm:cxn modelId="{D5B606E9-938D-454F-8FB0-7442007B4DEA}" srcId="{39D64212-EA07-41F2-ABF0-FB0EFE3DFDE9}" destId="{2290C641-2B67-45F2-ADD3-47177651F54E}" srcOrd="0" destOrd="0" parTransId="{417F24CC-C8A1-4204-907F-F9BD991F9045}" sibTransId="{D28F735C-3B48-4D93-B0BD-C1FA8272CBC9}"/>
    <dgm:cxn modelId="{F88BA7F1-5EF4-40E5-AE52-5ED5B1FA8BCE}" type="presOf" srcId="{972BCDB0-3507-44C9-8AB5-50C17CE7CCC1}" destId="{5C82A994-78A8-4797-8D6B-F1D9FE579F00}" srcOrd="0" destOrd="0" presId="urn:microsoft.com/office/officeart/2009/3/layout/IncreasingArrowsProcess"/>
    <dgm:cxn modelId="{073F531E-15A0-48BC-A388-551D4A39DE7F}" type="presParOf" srcId="{5C82A994-78A8-4797-8D6B-F1D9FE579F00}" destId="{24B7ABF3-8712-474E-98CA-C010A45DA885}" srcOrd="0" destOrd="0" presId="urn:microsoft.com/office/officeart/2009/3/layout/IncreasingArrowsProcess"/>
    <dgm:cxn modelId="{2E1889BF-B814-4602-885A-85427BF406A3}" type="presParOf" srcId="{5C82A994-78A8-4797-8D6B-F1D9FE579F00}" destId="{D6B2FDE6-18C0-4063-A8B7-006AB13D4D02}" srcOrd="1" destOrd="0" presId="urn:microsoft.com/office/officeart/2009/3/layout/IncreasingArrowsProcess"/>
    <dgm:cxn modelId="{CB2E216A-3DDF-4A9B-B0CC-5F1998939E94}" type="presParOf" srcId="{5C82A994-78A8-4797-8D6B-F1D9FE579F00}" destId="{0894608C-7C25-4B71-AEB5-912C73940C36}" srcOrd="2" destOrd="0" presId="urn:microsoft.com/office/officeart/2009/3/layout/IncreasingArrowsProcess"/>
    <dgm:cxn modelId="{110377D1-2C15-4295-AAF4-1174C7CF798A}" type="presParOf" srcId="{5C82A994-78A8-4797-8D6B-F1D9FE579F00}" destId="{3286316E-6B52-4B27-9CB7-186D8A0F0BEF}" srcOrd="3" destOrd="0" presId="urn:microsoft.com/office/officeart/2009/3/layout/IncreasingArrowsProcess"/>
    <dgm:cxn modelId="{21674C0D-F601-4E80-A2B5-329C6B5B4628}" type="presParOf" srcId="{5C82A994-78A8-4797-8D6B-F1D9FE579F00}" destId="{A88C9F9B-186F-42F5-B1E4-49433E7D2CF1}" srcOrd="4" destOrd="0" presId="urn:microsoft.com/office/officeart/2009/3/layout/IncreasingArrowsProcess"/>
    <dgm:cxn modelId="{02D5C3BF-C98F-4716-9E44-6A8F64D3B935}" type="presParOf" srcId="{5C82A994-78A8-4797-8D6B-F1D9FE579F00}" destId="{401F5F9D-E8DC-4489-980A-ACCADA0F225B}"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F92E20-499E-46FC-96DF-E1D76ED7F432}" type="doc">
      <dgm:prSet loTypeId="urn:microsoft.com/office/officeart/2009/3/layout/IncreasingArrowsProcess" loCatId="process" qsTypeId="urn:microsoft.com/office/officeart/2005/8/quickstyle/simple2" qsCatId="simple" csTypeId="urn:microsoft.com/office/officeart/2005/8/colors/colorful3" csCatId="colorful" phldr="1"/>
      <dgm:spPr/>
    </dgm:pt>
    <dgm:pt modelId="{5FDF0A13-B0AD-47DC-8232-3FAC323306CA}">
      <dgm:prSet phldrT="[Texto]" custT="1"/>
      <dgm:spPr/>
      <dgm:t>
        <a:bodyPr/>
        <a:lstStyle/>
        <a:p>
          <a:endParaRPr lang="es-MX" sz="1200" dirty="0">
            <a:latin typeface="Altivo Light" panose="020B0000000000000000"/>
          </a:endParaRPr>
        </a:p>
        <a:p>
          <a:endParaRPr lang="es-MX" sz="1200" dirty="0">
            <a:latin typeface="Altivo Light" panose="020B0000000000000000"/>
          </a:endParaRPr>
        </a:p>
        <a:p>
          <a:r>
            <a:rPr lang="es-MX" sz="1200" dirty="0">
              <a:latin typeface="Altivo Light" panose="020B0000000000000000"/>
            </a:rPr>
            <a:t>¿Se Cumple?</a:t>
          </a:r>
        </a:p>
        <a:p>
          <a:endParaRPr lang="es-GT" sz="1200" dirty="0">
            <a:latin typeface="Altivo Light" panose="020B0000000000000000"/>
          </a:endParaRPr>
        </a:p>
      </dgm:t>
    </dgm:pt>
    <dgm:pt modelId="{22AD4A4A-4972-4EFE-903C-F9B4654AA27E}" type="parTrans" cxnId="{81EB5F0E-5805-49B6-A654-5888A0155756}">
      <dgm:prSet/>
      <dgm:spPr/>
      <dgm:t>
        <a:bodyPr/>
        <a:lstStyle/>
        <a:p>
          <a:endParaRPr lang="es-GT">
            <a:latin typeface="Altivo Light" panose="020B0000000000000000"/>
          </a:endParaRPr>
        </a:p>
      </dgm:t>
    </dgm:pt>
    <dgm:pt modelId="{93DAA789-463A-4C16-9A1F-BA28662D4CA7}" type="sibTrans" cxnId="{81EB5F0E-5805-49B6-A654-5888A0155756}">
      <dgm:prSet/>
      <dgm:spPr/>
      <dgm:t>
        <a:bodyPr/>
        <a:lstStyle/>
        <a:p>
          <a:endParaRPr lang="es-GT" dirty="0">
            <a:latin typeface="Altivo Light" panose="020B0000000000000000"/>
          </a:endParaRPr>
        </a:p>
      </dgm:t>
    </dgm:pt>
    <dgm:pt modelId="{890AECC9-E634-4D68-9D1F-98998FA062A8}">
      <dgm:prSet phldrT="[Texto]" custT="1"/>
      <dgm:spPr/>
      <dgm:t>
        <a:bodyPr/>
        <a:lstStyle/>
        <a:p>
          <a:r>
            <a:rPr lang="es-MX" sz="1200" dirty="0">
              <a:latin typeface="Altivo Light" panose="020B0000000000000000"/>
            </a:rPr>
            <a:t>¿Por qué no se cumple?</a:t>
          </a:r>
          <a:endParaRPr lang="es-GT" sz="1200" dirty="0">
            <a:latin typeface="Altivo Light" panose="020B0000000000000000"/>
          </a:endParaRPr>
        </a:p>
      </dgm:t>
    </dgm:pt>
    <dgm:pt modelId="{BD3A5B0D-CD05-4508-A2C5-FD3E41223B67}" type="parTrans" cxnId="{F12686D9-8875-4EA9-A6A9-7ADD2C78B160}">
      <dgm:prSet/>
      <dgm:spPr/>
      <dgm:t>
        <a:bodyPr/>
        <a:lstStyle/>
        <a:p>
          <a:endParaRPr lang="es-GT">
            <a:latin typeface="Altivo Light" panose="020B0000000000000000"/>
          </a:endParaRPr>
        </a:p>
      </dgm:t>
    </dgm:pt>
    <dgm:pt modelId="{550BA99E-BA55-4435-8F53-EBC616D10C9B}" type="sibTrans" cxnId="{F12686D9-8875-4EA9-A6A9-7ADD2C78B160}">
      <dgm:prSet/>
      <dgm:spPr/>
      <dgm:t>
        <a:bodyPr/>
        <a:lstStyle/>
        <a:p>
          <a:endParaRPr lang="es-GT" dirty="0">
            <a:latin typeface="Altivo Light" panose="020B0000000000000000"/>
          </a:endParaRPr>
        </a:p>
      </dgm:t>
    </dgm:pt>
    <dgm:pt modelId="{E425F981-D7FF-4490-959D-8BC75575AF4A}">
      <dgm:prSet phldrT="[Texto]" custT="1"/>
      <dgm:spPr/>
      <dgm:t>
        <a:bodyPr/>
        <a:lstStyle/>
        <a:p>
          <a:r>
            <a:rPr lang="es-MX" sz="1200" dirty="0">
              <a:latin typeface="Altivo Light" panose="020B0000000000000000"/>
            </a:rPr>
            <a:t>Acciones a Realizar </a:t>
          </a:r>
          <a:endParaRPr lang="es-GT" sz="1200" dirty="0">
            <a:latin typeface="Altivo Light" panose="020B0000000000000000"/>
          </a:endParaRPr>
        </a:p>
      </dgm:t>
    </dgm:pt>
    <dgm:pt modelId="{BA69888A-BC9A-4C5A-955D-7F2D7C5C90E1}" type="parTrans" cxnId="{AEB1F4EC-1742-41A2-8CAC-F85CE6E8A08C}">
      <dgm:prSet/>
      <dgm:spPr/>
      <dgm:t>
        <a:bodyPr/>
        <a:lstStyle/>
        <a:p>
          <a:endParaRPr lang="es-GT">
            <a:latin typeface="Altivo Light" panose="020B0000000000000000"/>
          </a:endParaRPr>
        </a:p>
      </dgm:t>
    </dgm:pt>
    <dgm:pt modelId="{D1B831BF-EF8B-4387-B325-34EEFADAF64C}" type="sibTrans" cxnId="{AEB1F4EC-1742-41A2-8CAC-F85CE6E8A08C}">
      <dgm:prSet/>
      <dgm:spPr/>
      <dgm:t>
        <a:bodyPr/>
        <a:lstStyle/>
        <a:p>
          <a:endParaRPr lang="es-GT">
            <a:latin typeface="Altivo Light" panose="020B0000000000000000"/>
          </a:endParaRPr>
        </a:p>
      </dgm:t>
    </dgm:pt>
    <dgm:pt modelId="{87CD5D01-3135-4013-82E7-5101DBBA1459}">
      <dgm:prSet custT="1"/>
      <dgm:spPr/>
      <dgm:t>
        <a:bodyPr/>
        <a:lstStyle/>
        <a:p>
          <a:r>
            <a:rPr lang="es-MX" sz="1300" dirty="0">
              <a:latin typeface="Altivo Light" panose="020B0000000000000000"/>
            </a:rPr>
            <a:t>SI</a:t>
          </a:r>
          <a:endParaRPr lang="es-GT" sz="1300" dirty="0">
            <a:latin typeface="Altivo Light" panose="020B0000000000000000"/>
          </a:endParaRPr>
        </a:p>
      </dgm:t>
    </dgm:pt>
    <dgm:pt modelId="{479AF5CC-167E-4BFF-8636-874310C464A8}" type="parTrans" cxnId="{B2C88377-1877-42DD-8D3A-2458D0B07EA2}">
      <dgm:prSet/>
      <dgm:spPr/>
      <dgm:t>
        <a:bodyPr/>
        <a:lstStyle/>
        <a:p>
          <a:endParaRPr lang="es-GT">
            <a:latin typeface="Altivo Light" panose="020B0000000000000000"/>
          </a:endParaRPr>
        </a:p>
      </dgm:t>
    </dgm:pt>
    <dgm:pt modelId="{3EF888B9-8FF3-4ABA-B5D2-A9484FD0E37A}" type="sibTrans" cxnId="{B2C88377-1877-42DD-8D3A-2458D0B07EA2}">
      <dgm:prSet/>
      <dgm:spPr/>
      <dgm:t>
        <a:bodyPr/>
        <a:lstStyle/>
        <a:p>
          <a:endParaRPr lang="es-GT">
            <a:latin typeface="Altivo Light" panose="020B0000000000000000"/>
          </a:endParaRPr>
        </a:p>
      </dgm:t>
    </dgm:pt>
    <dgm:pt modelId="{D0DC1B7D-E1EE-445F-BE1A-D0D3DFF97A37}">
      <dgm:prSet custT="1"/>
      <dgm:spPr/>
      <dgm:t>
        <a:bodyPr/>
        <a:lstStyle/>
        <a:p>
          <a:r>
            <a:rPr lang="es-MX" sz="1300" dirty="0">
              <a:latin typeface="Altivo Light" panose="020B0000000000000000"/>
            </a:rPr>
            <a:t>NO</a:t>
          </a:r>
          <a:endParaRPr lang="es-GT" sz="1300" dirty="0">
            <a:latin typeface="Altivo Light" panose="020B0000000000000000"/>
          </a:endParaRPr>
        </a:p>
      </dgm:t>
    </dgm:pt>
    <dgm:pt modelId="{412784E9-9353-4B0B-97E9-52BD94951B39}" type="parTrans" cxnId="{29485526-8EFC-48A8-8E34-37D8E9B3DCFF}">
      <dgm:prSet/>
      <dgm:spPr/>
      <dgm:t>
        <a:bodyPr/>
        <a:lstStyle/>
        <a:p>
          <a:endParaRPr lang="es-GT">
            <a:latin typeface="Altivo Light" panose="020B0000000000000000"/>
          </a:endParaRPr>
        </a:p>
      </dgm:t>
    </dgm:pt>
    <dgm:pt modelId="{9AE2CD40-D1F8-45A8-B41C-F3AB19C9FF1C}" type="sibTrans" cxnId="{29485526-8EFC-48A8-8E34-37D8E9B3DCFF}">
      <dgm:prSet/>
      <dgm:spPr/>
      <dgm:t>
        <a:bodyPr/>
        <a:lstStyle/>
        <a:p>
          <a:endParaRPr lang="es-GT">
            <a:latin typeface="Altivo Light" panose="020B0000000000000000"/>
          </a:endParaRPr>
        </a:p>
      </dgm:t>
    </dgm:pt>
    <dgm:pt modelId="{238B6ACA-0A47-47BF-A463-95CDDBB31B04}">
      <dgm:prSet custT="1"/>
      <dgm:spPr/>
      <dgm:t>
        <a:bodyPr/>
        <a:lstStyle/>
        <a:p>
          <a:pPr>
            <a:buFont typeface="Arial" panose="020B0604020202020204" pitchFamily="34" charset="0"/>
            <a:buChar char="•"/>
          </a:pPr>
          <a:r>
            <a:rPr lang="es-MX" sz="1300" dirty="0">
              <a:latin typeface="Altivo Light" panose="020B0000000000000000"/>
            </a:rPr>
            <a:t>1.Por duplicidad</a:t>
          </a:r>
          <a:endParaRPr lang="es-GT" sz="1300" dirty="0">
            <a:latin typeface="Altivo Light" panose="020B0000000000000000"/>
          </a:endParaRPr>
        </a:p>
      </dgm:t>
    </dgm:pt>
    <dgm:pt modelId="{4D176745-3942-4B74-909E-39A2626E74A5}" type="parTrans" cxnId="{5DB45152-EA19-4878-8AE9-32B34303391E}">
      <dgm:prSet/>
      <dgm:spPr/>
      <dgm:t>
        <a:bodyPr/>
        <a:lstStyle/>
        <a:p>
          <a:endParaRPr lang="es-GT">
            <a:latin typeface="Altivo Light" panose="020B0000000000000000"/>
          </a:endParaRPr>
        </a:p>
      </dgm:t>
    </dgm:pt>
    <dgm:pt modelId="{1E169765-A3E2-4F57-820F-C7482D2700F2}" type="sibTrans" cxnId="{5DB45152-EA19-4878-8AE9-32B34303391E}">
      <dgm:prSet/>
      <dgm:spPr/>
      <dgm:t>
        <a:bodyPr/>
        <a:lstStyle/>
        <a:p>
          <a:endParaRPr lang="es-GT">
            <a:latin typeface="Altivo Light" panose="020B0000000000000000"/>
          </a:endParaRPr>
        </a:p>
      </dgm:t>
    </dgm:pt>
    <dgm:pt modelId="{5FD3BC80-8215-40FF-A92A-79F312927B61}">
      <dgm:prSet custT="1"/>
      <dgm:spPr/>
      <dgm:t>
        <a:bodyPr/>
        <a:lstStyle/>
        <a:p>
          <a:pPr>
            <a:buFont typeface="Arial" panose="020B0604020202020204" pitchFamily="34" charset="0"/>
            <a:buChar char="•"/>
          </a:pPr>
          <a:r>
            <a:rPr lang="es-MX" sz="1300" dirty="0">
              <a:latin typeface="Altivo Light" panose="020B0000000000000000"/>
            </a:rPr>
            <a:t>2. Falta de Recursos</a:t>
          </a:r>
          <a:endParaRPr lang="es-GT" sz="1300" dirty="0">
            <a:latin typeface="Altivo Light" panose="020B0000000000000000"/>
          </a:endParaRPr>
        </a:p>
      </dgm:t>
    </dgm:pt>
    <dgm:pt modelId="{54B6B68C-73D3-404E-9D29-0115C10809F0}" type="parTrans" cxnId="{42F30E29-820D-448F-8C69-A83AC11162E7}">
      <dgm:prSet/>
      <dgm:spPr/>
      <dgm:t>
        <a:bodyPr/>
        <a:lstStyle/>
        <a:p>
          <a:endParaRPr lang="es-GT">
            <a:latin typeface="Altivo Light" panose="020B0000000000000000"/>
          </a:endParaRPr>
        </a:p>
      </dgm:t>
    </dgm:pt>
    <dgm:pt modelId="{ED0CE2D0-3E71-478D-A421-C5D8ED8FAA03}" type="sibTrans" cxnId="{42F30E29-820D-448F-8C69-A83AC11162E7}">
      <dgm:prSet/>
      <dgm:spPr/>
      <dgm:t>
        <a:bodyPr/>
        <a:lstStyle/>
        <a:p>
          <a:endParaRPr lang="es-GT">
            <a:latin typeface="Altivo Light" panose="020B0000000000000000"/>
          </a:endParaRPr>
        </a:p>
      </dgm:t>
    </dgm:pt>
    <dgm:pt modelId="{4D1871F2-FC85-49BE-B560-D1E022F93783}">
      <dgm:prSet custT="1"/>
      <dgm:spPr/>
      <dgm:t>
        <a:bodyPr/>
        <a:lstStyle/>
        <a:p>
          <a:pPr>
            <a:buFont typeface="Arial" panose="020B0604020202020204" pitchFamily="34" charset="0"/>
            <a:buChar char="•"/>
          </a:pPr>
          <a:r>
            <a:rPr lang="es-MX" sz="1300" dirty="0">
              <a:latin typeface="Altivo Light" panose="020B0000000000000000"/>
            </a:rPr>
            <a:t>3. Base legal/Estrategia</a:t>
          </a:r>
          <a:endParaRPr lang="es-GT" sz="1300" dirty="0">
            <a:latin typeface="Altivo Light" panose="020B0000000000000000"/>
          </a:endParaRPr>
        </a:p>
      </dgm:t>
    </dgm:pt>
    <dgm:pt modelId="{934A190D-8675-4651-A00F-A6412E9E9CB4}" type="parTrans" cxnId="{784E9660-64CE-4284-B6AF-8DBC286D84F5}">
      <dgm:prSet/>
      <dgm:spPr/>
      <dgm:t>
        <a:bodyPr/>
        <a:lstStyle/>
        <a:p>
          <a:endParaRPr lang="es-GT">
            <a:latin typeface="Altivo Light" panose="020B0000000000000000"/>
          </a:endParaRPr>
        </a:p>
      </dgm:t>
    </dgm:pt>
    <dgm:pt modelId="{FD249699-E16A-4EB5-BC21-6738A8AAE491}" type="sibTrans" cxnId="{784E9660-64CE-4284-B6AF-8DBC286D84F5}">
      <dgm:prSet/>
      <dgm:spPr/>
      <dgm:t>
        <a:bodyPr/>
        <a:lstStyle/>
        <a:p>
          <a:endParaRPr lang="es-GT">
            <a:latin typeface="Altivo Light" panose="020B0000000000000000"/>
          </a:endParaRPr>
        </a:p>
      </dgm:t>
    </dgm:pt>
    <dgm:pt modelId="{54FA8598-9001-4032-8322-2B6705F6AD16}">
      <dgm:prSet custT="1"/>
      <dgm:spPr/>
      <dgm:t>
        <a:bodyPr/>
        <a:lstStyle/>
        <a:p>
          <a:pPr>
            <a:buFont typeface="Arial" panose="020B0604020202020204" pitchFamily="34" charset="0"/>
            <a:buChar char="•"/>
          </a:pPr>
          <a:r>
            <a:rPr lang="es-MX" sz="1300" dirty="0">
              <a:latin typeface="Altivo Light" panose="020B0000000000000000"/>
            </a:rPr>
            <a:t>Observaciones</a:t>
          </a:r>
          <a:endParaRPr lang="es-GT" sz="1300" dirty="0">
            <a:latin typeface="Altivo Light" panose="020B0000000000000000"/>
          </a:endParaRPr>
        </a:p>
      </dgm:t>
    </dgm:pt>
    <dgm:pt modelId="{B4722111-E262-467D-B83C-4A5C99D6D3AE}" type="parTrans" cxnId="{CBD5B2C5-5DD7-4593-802D-9CE988AE2B86}">
      <dgm:prSet/>
      <dgm:spPr/>
      <dgm:t>
        <a:bodyPr/>
        <a:lstStyle/>
        <a:p>
          <a:endParaRPr lang="es-GT">
            <a:latin typeface="Altivo Light" panose="020B0000000000000000"/>
          </a:endParaRPr>
        </a:p>
      </dgm:t>
    </dgm:pt>
    <dgm:pt modelId="{FB745567-3258-424F-8D77-2BEFF18C6DD8}" type="sibTrans" cxnId="{CBD5B2C5-5DD7-4593-802D-9CE988AE2B86}">
      <dgm:prSet/>
      <dgm:spPr/>
      <dgm:t>
        <a:bodyPr/>
        <a:lstStyle/>
        <a:p>
          <a:endParaRPr lang="es-GT">
            <a:latin typeface="Altivo Light" panose="020B0000000000000000"/>
          </a:endParaRPr>
        </a:p>
      </dgm:t>
    </dgm:pt>
    <dgm:pt modelId="{FFCC20F7-F2D8-44F2-AA18-FAF3814C25D4}">
      <dgm:prSet custT="1"/>
      <dgm:spPr/>
      <dgm:t>
        <a:bodyPr/>
        <a:lstStyle/>
        <a:p>
          <a:r>
            <a:rPr lang="es-MX" sz="1300" dirty="0">
              <a:latin typeface="Altivo Light" panose="020B0000000000000000"/>
            </a:rPr>
            <a:t>Modificación</a:t>
          </a:r>
          <a:endParaRPr lang="es-GT" sz="1300" dirty="0">
            <a:latin typeface="Altivo Light" panose="020B0000000000000000"/>
          </a:endParaRPr>
        </a:p>
      </dgm:t>
    </dgm:pt>
    <dgm:pt modelId="{7AD0FBDD-E6C9-470E-9CDD-2D3A31BBC3A5}" type="parTrans" cxnId="{E2768F99-E935-451E-92A8-00E8E119BE99}">
      <dgm:prSet/>
      <dgm:spPr/>
      <dgm:t>
        <a:bodyPr/>
        <a:lstStyle/>
        <a:p>
          <a:endParaRPr lang="es-GT">
            <a:latin typeface="Altivo Light" panose="020B0000000000000000"/>
          </a:endParaRPr>
        </a:p>
      </dgm:t>
    </dgm:pt>
    <dgm:pt modelId="{68E18C1D-77D9-45B3-903B-CA07396EEA3E}" type="sibTrans" cxnId="{E2768F99-E935-451E-92A8-00E8E119BE99}">
      <dgm:prSet/>
      <dgm:spPr/>
      <dgm:t>
        <a:bodyPr/>
        <a:lstStyle/>
        <a:p>
          <a:endParaRPr lang="es-GT">
            <a:latin typeface="Altivo Light" panose="020B0000000000000000"/>
          </a:endParaRPr>
        </a:p>
      </dgm:t>
    </dgm:pt>
    <dgm:pt modelId="{C879E259-7553-4E7C-9EA7-C1EF6858870F}">
      <dgm:prSet custT="1"/>
      <dgm:spPr/>
      <dgm:t>
        <a:bodyPr/>
        <a:lstStyle/>
        <a:p>
          <a:r>
            <a:rPr lang="es-MX" sz="1300" dirty="0">
              <a:latin typeface="Altivo Light" panose="020B0000000000000000"/>
            </a:rPr>
            <a:t>Supresión</a:t>
          </a:r>
          <a:endParaRPr lang="es-GT" sz="1300" dirty="0">
            <a:latin typeface="Altivo Light" panose="020B0000000000000000"/>
          </a:endParaRPr>
        </a:p>
      </dgm:t>
    </dgm:pt>
    <dgm:pt modelId="{A21FEEE7-A13A-428D-96B2-A0C86F2EA6AB}" type="parTrans" cxnId="{F3C17DCC-0DE2-47F8-9CD1-A10DF949640D}">
      <dgm:prSet/>
      <dgm:spPr/>
      <dgm:t>
        <a:bodyPr/>
        <a:lstStyle/>
        <a:p>
          <a:endParaRPr lang="es-GT">
            <a:latin typeface="Altivo Light" panose="020B0000000000000000"/>
          </a:endParaRPr>
        </a:p>
      </dgm:t>
    </dgm:pt>
    <dgm:pt modelId="{8620C94E-9E54-4E32-91DA-A22375F6F22D}" type="sibTrans" cxnId="{F3C17DCC-0DE2-47F8-9CD1-A10DF949640D}">
      <dgm:prSet/>
      <dgm:spPr/>
      <dgm:t>
        <a:bodyPr/>
        <a:lstStyle/>
        <a:p>
          <a:endParaRPr lang="es-GT">
            <a:latin typeface="Altivo Light" panose="020B0000000000000000"/>
          </a:endParaRPr>
        </a:p>
      </dgm:t>
    </dgm:pt>
    <dgm:pt modelId="{37B80A19-363A-4361-9F5E-F1DDBD119B1D}">
      <dgm:prSet custT="1"/>
      <dgm:spPr/>
      <dgm:t>
        <a:bodyPr/>
        <a:lstStyle/>
        <a:p>
          <a:endParaRPr lang="es-GT" sz="1300" dirty="0">
            <a:latin typeface="Altivo Light" panose="020B0000000000000000"/>
          </a:endParaRPr>
        </a:p>
      </dgm:t>
    </dgm:pt>
    <dgm:pt modelId="{A7FE1ABF-6AD8-4EEE-A3C5-091CFF17A253}" type="parTrans" cxnId="{7D7681B0-E44A-4D10-BE2F-E341C8ABB577}">
      <dgm:prSet/>
      <dgm:spPr/>
      <dgm:t>
        <a:bodyPr/>
        <a:lstStyle/>
        <a:p>
          <a:endParaRPr lang="es-GT">
            <a:latin typeface="Altivo Light" panose="020B0000000000000000"/>
          </a:endParaRPr>
        </a:p>
      </dgm:t>
    </dgm:pt>
    <dgm:pt modelId="{C46D2817-59D3-43CF-8040-A8AF4DBA8483}" type="sibTrans" cxnId="{7D7681B0-E44A-4D10-BE2F-E341C8ABB577}">
      <dgm:prSet/>
      <dgm:spPr/>
      <dgm:t>
        <a:bodyPr/>
        <a:lstStyle/>
        <a:p>
          <a:endParaRPr lang="es-GT">
            <a:latin typeface="Altivo Light" panose="020B0000000000000000"/>
          </a:endParaRPr>
        </a:p>
      </dgm:t>
    </dgm:pt>
    <dgm:pt modelId="{79B6A793-CCCC-4719-AEBA-CD3775A8281F}">
      <dgm:prSet custT="1"/>
      <dgm:spPr/>
      <dgm:t>
        <a:bodyPr/>
        <a:lstStyle/>
        <a:p>
          <a:r>
            <a:rPr lang="es-MX" sz="1300" dirty="0">
              <a:latin typeface="Altivo Light" panose="020B0000000000000000"/>
            </a:rPr>
            <a:t>Observaciones</a:t>
          </a:r>
          <a:endParaRPr lang="es-GT" sz="1300" dirty="0">
            <a:latin typeface="Altivo Light" panose="020B0000000000000000"/>
          </a:endParaRPr>
        </a:p>
      </dgm:t>
    </dgm:pt>
    <dgm:pt modelId="{2A7972AE-F3BF-4200-B8B2-240AEE5C5765}" type="parTrans" cxnId="{50457BC8-F391-45C7-9FCC-CB2A9B408489}">
      <dgm:prSet/>
      <dgm:spPr/>
      <dgm:t>
        <a:bodyPr/>
        <a:lstStyle/>
        <a:p>
          <a:endParaRPr lang="es-GT">
            <a:latin typeface="Altivo Light" panose="020B0000000000000000"/>
          </a:endParaRPr>
        </a:p>
      </dgm:t>
    </dgm:pt>
    <dgm:pt modelId="{E4066CDB-14AD-498D-ADEA-49340C7983E8}" type="sibTrans" cxnId="{50457BC8-F391-45C7-9FCC-CB2A9B408489}">
      <dgm:prSet/>
      <dgm:spPr/>
      <dgm:t>
        <a:bodyPr/>
        <a:lstStyle/>
        <a:p>
          <a:endParaRPr lang="es-GT">
            <a:latin typeface="Altivo Light" panose="020B0000000000000000"/>
          </a:endParaRPr>
        </a:p>
      </dgm:t>
    </dgm:pt>
    <dgm:pt modelId="{3D48E539-8E3D-45DD-84BC-70B89499AE5D}">
      <dgm:prSet custT="1"/>
      <dgm:spPr/>
      <dgm:t>
        <a:bodyPr/>
        <a:lstStyle/>
        <a:p>
          <a:endParaRPr lang="es-GT" sz="1300" dirty="0">
            <a:latin typeface="Altivo Light" panose="020B0000000000000000"/>
          </a:endParaRPr>
        </a:p>
      </dgm:t>
    </dgm:pt>
    <dgm:pt modelId="{90B685E8-DD5A-4A27-9AB8-BB3F640AAD29}" type="parTrans" cxnId="{3D285B06-8CD0-4E04-9ABE-6D3C703934FE}">
      <dgm:prSet/>
      <dgm:spPr/>
      <dgm:t>
        <a:bodyPr/>
        <a:lstStyle/>
        <a:p>
          <a:endParaRPr lang="es-GT">
            <a:latin typeface="Altivo Light" panose="020B0000000000000000"/>
          </a:endParaRPr>
        </a:p>
      </dgm:t>
    </dgm:pt>
    <dgm:pt modelId="{82FAE610-B945-4A48-8A45-2471873F7F1A}" type="sibTrans" cxnId="{3D285B06-8CD0-4E04-9ABE-6D3C703934FE}">
      <dgm:prSet/>
      <dgm:spPr/>
      <dgm:t>
        <a:bodyPr/>
        <a:lstStyle/>
        <a:p>
          <a:endParaRPr lang="es-GT">
            <a:latin typeface="Altivo Light" panose="020B0000000000000000"/>
          </a:endParaRPr>
        </a:p>
      </dgm:t>
    </dgm:pt>
    <dgm:pt modelId="{2A1A9C46-1559-46DA-905A-754E437B373A}">
      <dgm:prSet custT="1"/>
      <dgm:spPr/>
      <dgm:t>
        <a:bodyPr/>
        <a:lstStyle/>
        <a:p>
          <a:endParaRPr lang="es-GT" sz="1300" dirty="0">
            <a:latin typeface="Altivo Light" panose="020B0000000000000000"/>
          </a:endParaRPr>
        </a:p>
      </dgm:t>
    </dgm:pt>
    <dgm:pt modelId="{0A444959-C241-44B4-A530-12474E7EEADA}" type="parTrans" cxnId="{4F741B07-9D5F-409C-BED1-875FCD8D6AD0}">
      <dgm:prSet/>
      <dgm:spPr/>
      <dgm:t>
        <a:bodyPr/>
        <a:lstStyle/>
        <a:p>
          <a:endParaRPr lang="es-GT">
            <a:latin typeface="Altivo Light" panose="020B0000000000000000"/>
          </a:endParaRPr>
        </a:p>
      </dgm:t>
    </dgm:pt>
    <dgm:pt modelId="{B36C6FBE-BAA3-44CE-996D-29627454C846}" type="sibTrans" cxnId="{4F741B07-9D5F-409C-BED1-875FCD8D6AD0}">
      <dgm:prSet/>
      <dgm:spPr/>
      <dgm:t>
        <a:bodyPr/>
        <a:lstStyle/>
        <a:p>
          <a:endParaRPr lang="es-GT">
            <a:latin typeface="Altivo Light" panose="020B0000000000000000"/>
          </a:endParaRPr>
        </a:p>
      </dgm:t>
    </dgm:pt>
    <dgm:pt modelId="{794BED02-5F06-45C7-B6C6-6F56F7104B0C}">
      <dgm:prSet custT="1"/>
      <dgm:spPr/>
      <dgm:t>
        <a:bodyPr/>
        <a:lstStyle/>
        <a:p>
          <a:endParaRPr lang="es-GT" sz="1300" dirty="0">
            <a:latin typeface="Altivo Light" panose="020B0000000000000000"/>
          </a:endParaRPr>
        </a:p>
      </dgm:t>
    </dgm:pt>
    <dgm:pt modelId="{9F992338-094C-4423-A262-37B24297E418}" type="parTrans" cxnId="{739EF6D4-48CB-4920-B597-5A7FEDBDF66D}">
      <dgm:prSet/>
      <dgm:spPr/>
      <dgm:t>
        <a:bodyPr/>
        <a:lstStyle/>
        <a:p>
          <a:endParaRPr lang="es-GT">
            <a:latin typeface="Altivo Light" panose="020B0000000000000000"/>
          </a:endParaRPr>
        </a:p>
      </dgm:t>
    </dgm:pt>
    <dgm:pt modelId="{D8B5F644-AA73-44E6-99A6-0192F57C5317}" type="sibTrans" cxnId="{739EF6D4-48CB-4920-B597-5A7FEDBDF66D}">
      <dgm:prSet/>
      <dgm:spPr/>
      <dgm:t>
        <a:bodyPr/>
        <a:lstStyle/>
        <a:p>
          <a:endParaRPr lang="es-GT">
            <a:latin typeface="Altivo Light" panose="020B0000000000000000"/>
          </a:endParaRPr>
        </a:p>
      </dgm:t>
    </dgm:pt>
    <dgm:pt modelId="{C780A0E7-9242-45F7-BF88-463D6CE88C75}" type="pres">
      <dgm:prSet presAssocID="{FCF92E20-499E-46FC-96DF-E1D76ED7F432}" presName="Name0" presStyleCnt="0">
        <dgm:presLayoutVars>
          <dgm:chMax val="5"/>
          <dgm:chPref val="5"/>
          <dgm:dir/>
          <dgm:animLvl val="lvl"/>
        </dgm:presLayoutVars>
      </dgm:prSet>
      <dgm:spPr/>
    </dgm:pt>
    <dgm:pt modelId="{B9AC9B99-E54C-4B3F-B762-E3E913A4E253}" type="pres">
      <dgm:prSet presAssocID="{5FDF0A13-B0AD-47DC-8232-3FAC323306CA}" presName="parentText1" presStyleLbl="node1" presStyleIdx="0" presStyleCnt="3">
        <dgm:presLayoutVars>
          <dgm:chMax/>
          <dgm:chPref val="3"/>
          <dgm:bulletEnabled val="1"/>
        </dgm:presLayoutVars>
      </dgm:prSet>
      <dgm:spPr/>
    </dgm:pt>
    <dgm:pt modelId="{12B22158-C978-4EF7-BD95-67A044B5D306}" type="pres">
      <dgm:prSet presAssocID="{5FDF0A13-B0AD-47DC-8232-3FAC323306CA}" presName="childText1" presStyleLbl="solidAlignAcc1" presStyleIdx="0" presStyleCnt="3">
        <dgm:presLayoutVars>
          <dgm:chMax val="0"/>
          <dgm:chPref val="0"/>
          <dgm:bulletEnabled val="1"/>
        </dgm:presLayoutVars>
      </dgm:prSet>
      <dgm:spPr/>
    </dgm:pt>
    <dgm:pt modelId="{F4C852A8-5BCC-4436-9BA5-80A7579D496A}" type="pres">
      <dgm:prSet presAssocID="{890AECC9-E634-4D68-9D1F-98998FA062A8}" presName="parentText2" presStyleLbl="node1" presStyleIdx="1" presStyleCnt="3">
        <dgm:presLayoutVars>
          <dgm:chMax/>
          <dgm:chPref val="3"/>
          <dgm:bulletEnabled val="1"/>
        </dgm:presLayoutVars>
      </dgm:prSet>
      <dgm:spPr/>
    </dgm:pt>
    <dgm:pt modelId="{E66C73C6-FB91-4945-AA30-AAF7A0146F3D}" type="pres">
      <dgm:prSet presAssocID="{890AECC9-E634-4D68-9D1F-98998FA062A8}" presName="childText2" presStyleLbl="solidAlignAcc1" presStyleIdx="1" presStyleCnt="3">
        <dgm:presLayoutVars>
          <dgm:chMax val="0"/>
          <dgm:chPref val="0"/>
          <dgm:bulletEnabled val="1"/>
        </dgm:presLayoutVars>
      </dgm:prSet>
      <dgm:spPr/>
    </dgm:pt>
    <dgm:pt modelId="{DD64C998-7822-4426-B32E-C776D5E4584C}" type="pres">
      <dgm:prSet presAssocID="{E425F981-D7FF-4490-959D-8BC75575AF4A}" presName="parentText3" presStyleLbl="node1" presStyleIdx="2" presStyleCnt="3">
        <dgm:presLayoutVars>
          <dgm:chMax/>
          <dgm:chPref val="3"/>
          <dgm:bulletEnabled val="1"/>
        </dgm:presLayoutVars>
      </dgm:prSet>
      <dgm:spPr/>
    </dgm:pt>
    <dgm:pt modelId="{14215AA3-C032-4E55-93F1-CBA5FB7C7744}" type="pres">
      <dgm:prSet presAssocID="{E425F981-D7FF-4490-959D-8BC75575AF4A}" presName="childText3" presStyleLbl="solidAlignAcc1" presStyleIdx="2" presStyleCnt="3">
        <dgm:presLayoutVars>
          <dgm:chMax val="0"/>
          <dgm:chPref val="0"/>
          <dgm:bulletEnabled val="1"/>
        </dgm:presLayoutVars>
      </dgm:prSet>
      <dgm:spPr/>
    </dgm:pt>
  </dgm:ptLst>
  <dgm:cxnLst>
    <dgm:cxn modelId="{3D285B06-8CD0-4E04-9ABE-6D3C703934FE}" srcId="{E425F981-D7FF-4490-959D-8BC75575AF4A}" destId="{3D48E539-8E3D-45DD-84BC-70B89499AE5D}" srcOrd="3" destOrd="0" parTransId="{90B685E8-DD5A-4A27-9AB8-BB3F640AAD29}" sibTransId="{82FAE610-B945-4A48-8A45-2471873F7F1A}"/>
    <dgm:cxn modelId="{4F741B07-9D5F-409C-BED1-875FCD8D6AD0}" srcId="{5FDF0A13-B0AD-47DC-8232-3FAC323306CA}" destId="{2A1A9C46-1559-46DA-905A-754E437B373A}" srcOrd="0" destOrd="0" parTransId="{0A444959-C241-44B4-A530-12474E7EEADA}" sibTransId="{B36C6FBE-BAA3-44CE-996D-29627454C846}"/>
    <dgm:cxn modelId="{81EB5F0E-5805-49B6-A654-5888A0155756}" srcId="{FCF92E20-499E-46FC-96DF-E1D76ED7F432}" destId="{5FDF0A13-B0AD-47DC-8232-3FAC323306CA}" srcOrd="0" destOrd="0" parTransId="{22AD4A4A-4972-4EFE-903C-F9B4654AA27E}" sibTransId="{93DAA789-463A-4C16-9A1F-BA28662D4CA7}"/>
    <dgm:cxn modelId="{36BA5120-BA64-48D9-A08F-4310492C2B99}" type="presOf" srcId="{5FD3BC80-8215-40FF-A92A-79F312927B61}" destId="{E66C73C6-FB91-4945-AA30-AAF7A0146F3D}" srcOrd="0" destOrd="1" presId="urn:microsoft.com/office/officeart/2009/3/layout/IncreasingArrowsProcess"/>
    <dgm:cxn modelId="{F3464E25-6758-4FD2-85F9-23D28ACD4A12}" type="presOf" srcId="{794BED02-5F06-45C7-B6C6-6F56F7104B0C}" destId="{12B22158-C978-4EF7-BD95-67A044B5D306}" srcOrd="0" destOrd="2" presId="urn:microsoft.com/office/officeart/2009/3/layout/IncreasingArrowsProcess"/>
    <dgm:cxn modelId="{29485526-8EFC-48A8-8E34-37D8E9B3DCFF}" srcId="{5FDF0A13-B0AD-47DC-8232-3FAC323306CA}" destId="{D0DC1B7D-E1EE-445F-BE1A-D0D3DFF97A37}" srcOrd="3" destOrd="0" parTransId="{412784E9-9353-4B0B-97E9-52BD94951B39}" sibTransId="{9AE2CD40-D1F8-45A8-B41C-F3AB19C9FF1C}"/>
    <dgm:cxn modelId="{42F30E29-820D-448F-8C69-A83AC11162E7}" srcId="{890AECC9-E634-4D68-9D1F-98998FA062A8}" destId="{5FD3BC80-8215-40FF-A92A-79F312927B61}" srcOrd="1" destOrd="0" parTransId="{54B6B68C-73D3-404E-9D29-0115C10809F0}" sibTransId="{ED0CE2D0-3E71-478D-A421-C5D8ED8FAA03}"/>
    <dgm:cxn modelId="{1624D037-0964-492D-845A-2BB775C7AA5F}" type="presOf" srcId="{37B80A19-363A-4361-9F5E-F1DDBD119B1D}" destId="{14215AA3-C032-4E55-93F1-CBA5FB7C7744}" srcOrd="0" destOrd="1" presId="urn:microsoft.com/office/officeart/2009/3/layout/IncreasingArrowsProcess"/>
    <dgm:cxn modelId="{95992E3C-E670-4E80-9294-1B90E793F5DC}" type="presOf" srcId="{FCF92E20-499E-46FC-96DF-E1D76ED7F432}" destId="{C780A0E7-9242-45F7-BF88-463D6CE88C75}" srcOrd="0" destOrd="0" presId="urn:microsoft.com/office/officeart/2009/3/layout/IncreasingArrowsProcess"/>
    <dgm:cxn modelId="{38E32A60-74F8-4884-AA29-E17471C9A183}" type="presOf" srcId="{890AECC9-E634-4D68-9D1F-98998FA062A8}" destId="{F4C852A8-5BCC-4436-9BA5-80A7579D496A}" srcOrd="0" destOrd="0" presId="urn:microsoft.com/office/officeart/2009/3/layout/IncreasingArrowsProcess"/>
    <dgm:cxn modelId="{784E9660-64CE-4284-B6AF-8DBC286D84F5}" srcId="{890AECC9-E634-4D68-9D1F-98998FA062A8}" destId="{4D1871F2-FC85-49BE-B560-D1E022F93783}" srcOrd="2" destOrd="0" parTransId="{934A190D-8675-4651-A00F-A6412E9E9CB4}" sibTransId="{FD249699-E16A-4EB5-BC21-6738A8AAE491}"/>
    <dgm:cxn modelId="{296CF464-26D5-4224-9BD7-90A34EA4197E}" type="presOf" srcId="{54FA8598-9001-4032-8322-2B6705F6AD16}" destId="{E66C73C6-FB91-4945-AA30-AAF7A0146F3D}" srcOrd="0" destOrd="3" presId="urn:microsoft.com/office/officeart/2009/3/layout/IncreasingArrowsProcess"/>
    <dgm:cxn modelId="{FB8EC24D-E5F0-425A-A7C1-953729D8E466}" type="presOf" srcId="{C879E259-7553-4E7C-9EA7-C1EF6858870F}" destId="{14215AA3-C032-4E55-93F1-CBA5FB7C7744}" srcOrd="0" destOrd="0" presId="urn:microsoft.com/office/officeart/2009/3/layout/IncreasingArrowsProcess"/>
    <dgm:cxn modelId="{9397CC6D-D616-4561-AE17-EE52A8F55691}" type="presOf" srcId="{D0DC1B7D-E1EE-445F-BE1A-D0D3DFF97A37}" destId="{12B22158-C978-4EF7-BD95-67A044B5D306}" srcOrd="0" destOrd="3" presId="urn:microsoft.com/office/officeart/2009/3/layout/IncreasingArrowsProcess"/>
    <dgm:cxn modelId="{5DB45152-EA19-4878-8AE9-32B34303391E}" srcId="{890AECC9-E634-4D68-9D1F-98998FA062A8}" destId="{238B6ACA-0A47-47BF-A463-95CDDBB31B04}" srcOrd="0" destOrd="0" parTransId="{4D176745-3942-4B74-909E-39A2626E74A5}" sibTransId="{1E169765-A3E2-4F57-820F-C7482D2700F2}"/>
    <dgm:cxn modelId="{83403F56-A50B-4D26-91E4-2954E0C0A7F1}" type="presOf" srcId="{FFCC20F7-F2D8-44F2-AA18-FAF3814C25D4}" destId="{14215AA3-C032-4E55-93F1-CBA5FB7C7744}" srcOrd="0" destOrd="2" presId="urn:microsoft.com/office/officeart/2009/3/layout/IncreasingArrowsProcess"/>
    <dgm:cxn modelId="{B2C88377-1877-42DD-8D3A-2458D0B07EA2}" srcId="{5FDF0A13-B0AD-47DC-8232-3FAC323306CA}" destId="{87CD5D01-3135-4013-82E7-5101DBBA1459}" srcOrd="1" destOrd="0" parTransId="{479AF5CC-167E-4BFF-8636-874310C464A8}" sibTransId="{3EF888B9-8FF3-4ABA-B5D2-A9484FD0E37A}"/>
    <dgm:cxn modelId="{6FE6BE7F-8374-4DAE-927E-3CED2F796EC8}" type="presOf" srcId="{238B6ACA-0A47-47BF-A463-95CDDBB31B04}" destId="{E66C73C6-FB91-4945-AA30-AAF7A0146F3D}" srcOrd="0" destOrd="0" presId="urn:microsoft.com/office/officeart/2009/3/layout/IncreasingArrowsProcess"/>
    <dgm:cxn modelId="{E2768F99-E935-451E-92A8-00E8E119BE99}" srcId="{E425F981-D7FF-4490-959D-8BC75575AF4A}" destId="{FFCC20F7-F2D8-44F2-AA18-FAF3814C25D4}" srcOrd="2" destOrd="0" parTransId="{7AD0FBDD-E6C9-470E-9CDD-2D3A31BBC3A5}" sibTransId="{68E18C1D-77D9-45B3-903B-CA07396EEA3E}"/>
    <dgm:cxn modelId="{A6DF07A2-1494-4B2C-82D6-EF8FD1AE62B0}" type="presOf" srcId="{87CD5D01-3135-4013-82E7-5101DBBA1459}" destId="{12B22158-C978-4EF7-BD95-67A044B5D306}" srcOrd="0" destOrd="1" presId="urn:microsoft.com/office/officeart/2009/3/layout/IncreasingArrowsProcess"/>
    <dgm:cxn modelId="{7D7681B0-E44A-4D10-BE2F-E341C8ABB577}" srcId="{E425F981-D7FF-4490-959D-8BC75575AF4A}" destId="{37B80A19-363A-4361-9F5E-F1DDBD119B1D}" srcOrd="1" destOrd="0" parTransId="{A7FE1ABF-6AD8-4EEE-A3C5-091CFF17A253}" sibTransId="{C46D2817-59D3-43CF-8040-A8AF4DBA8483}"/>
    <dgm:cxn modelId="{CBD5B2C5-5DD7-4593-802D-9CE988AE2B86}" srcId="{890AECC9-E634-4D68-9D1F-98998FA062A8}" destId="{54FA8598-9001-4032-8322-2B6705F6AD16}" srcOrd="3" destOrd="0" parTransId="{B4722111-E262-467D-B83C-4A5C99D6D3AE}" sibTransId="{FB745567-3258-424F-8D77-2BEFF18C6DD8}"/>
    <dgm:cxn modelId="{04141BC8-6CE3-47C0-BF7C-2952653BDD0D}" type="presOf" srcId="{5FDF0A13-B0AD-47DC-8232-3FAC323306CA}" destId="{B9AC9B99-E54C-4B3F-B762-E3E913A4E253}" srcOrd="0" destOrd="0" presId="urn:microsoft.com/office/officeart/2009/3/layout/IncreasingArrowsProcess"/>
    <dgm:cxn modelId="{50457BC8-F391-45C7-9FCC-CB2A9B408489}" srcId="{E425F981-D7FF-4490-959D-8BC75575AF4A}" destId="{79B6A793-CCCC-4719-AEBA-CD3775A8281F}" srcOrd="4" destOrd="0" parTransId="{2A7972AE-F3BF-4200-B8B2-240AEE5C5765}" sibTransId="{E4066CDB-14AD-498D-ADEA-49340C7983E8}"/>
    <dgm:cxn modelId="{F3C17DCC-0DE2-47F8-9CD1-A10DF949640D}" srcId="{E425F981-D7FF-4490-959D-8BC75575AF4A}" destId="{C879E259-7553-4E7C-9EA7-C1EF6858870F}" srcOrd="0" destOrd="0" parTransId="{A21FEEE7-A13A-428D-96B2-A0C86F2EA6AB}" sibTransId="{8620C94E-9E54-4E32-91DA-A22375F6F22D}"/>
    <dgm:cxn modelId="{739EF6D4-48CB-4920-B597-5A7FEDBDF66D}" srcId="{5FDF0A13-B0AD-47DC-8232-3FAC323306CA}" destId="{794BED02-5F06-45C7-B6C6-6F56F7104B0C}" srcOrd="2" destOrd="0" parTransId="{9F992338-094C-4423-A262-37B24297E418}" sibTransId="{D8B5F644-AA73-44E6-99A6-0192F57C5317}"/>
    <dgm:cxn modelId="{F12686D9-8875-4EA9-A6A9-7ADD2C78B160}" srcId="{FCF92E20-499E-46FC-96DF-E1D76ED7F432}" destId="{890AECC9-E634-4D68-9D1F-98998FA062A8}" srcOrd="1" destOrd="0" parTransId="{BD3A5B0D-CD05-4508-A2C5-FD3E41223B67}" sibTransId="{550BA99E-BA55-4435-8F53-EBC616D10C9B}"/>
    <dgm:cxn modelId="{F293B5DA-FC61-4677-A789-3829516B4A0B}" type="presOf" srcId="{3D48E539-8E3D-45DD-84BC-70B89499AE5D}" destId="{14215AA3-C032-4E55-93F1-CBA5FB7C7744}" srcOrd="0" destOrd="3" presId="urn:microsoft.com/office/officeart/2009/3/layout/IncreasingArrowsProcess"/>
    <dgm:cxn modelId="{4F72E8E6-DC8F-4D4D-9B35-55E1086938AE}" type="presOf" srcId="{79B6A793-CCCC-4719-AEBA-CD3775A8281F}" destId="{14215AA3-C032-4E55-93F1-CBA5FB7C7744}" srcOrd="0" destOrd="4" presId="urn:microsoft.com/office/officeart/2009/3/layout/IncreasingArrowsProcess"/>
    <dgm:cxn modelId="{AEB1F4EC-1742-41A2-8CAC-F85CE6E8A08C}" srcId="{FCF92E20-499E-46FC-96DF-E1D76ED7F432}" destId="{E425F981-D7FF-4490-959D-8BC75575AF4A}" srcOrd="2" destOrd="0" parTransId="{BA69888A-BC9A-4C5A-955D-7F2D7C5C90E1}" sibTransId="{D1B831BF-EF8B-4387-B325-34EEFADAF64C}"/>
    <dgm:cxn modelId="{21AFFBEF-686C-4CAA-AF6D-64FA7DF0A321}" type="presOf" srcId="{E425F981-D7FF-4490-959D-8BC75575AF4A}" destId="{DD64C998-7822-4426-B32E-C776D5E4584C}" srcOrd="0" destOrd="0" presId="urn:microsoft.com/office/officeart/2009/3/layout/IncreasingArrowsProcess"/>
    <dgm:cxn modelId="{F223AFF0-66F8-41AD-98D5-5C0143C815A1}" type="presOf" srcId="{2A1A9C46-1559-46DA-905A-754E437B373A}" destId="{12B22158-C978-4EF7-BD95-67A044B5D306}" srcOrd="0" destOrd="0" presId="urn:microsoft.com/office/officeart/2009/3/layout/IncreasingArrowsProcess"/>
    <dgm:cxn modelId="{439655F4-5074-44EE-B3F7-5481150BFF47}" type="presOf" srcId="{4D1871F2-FC85-49BE-B560-D1E022F93783}" destId="{E66C73C6-FB91-4945-AA30-AAF7A0146F3D}" srcOrd="0" destOrd="2" presId="urn:microsoft.com/office/officeart/2009/3/layout/IncreasingArrowsProcess"/>
    <dgm:cxn modelId="{8E8A212D-B83C-4B8A-8EF2-03A5AB906609}" type="presParOf" srcId="{C780A0E7-9242-45F7-BF88-463D6CE88C75}" destId="{B9AC9B99-E54C-4B3F-B762-E3E913A4E253}" srcOrd="0" destOrd="0" presId="urn:microsoft.com/office/officeart/2009/3/layout/IncreasingArrowsProcess"/>
    <dgm:cxn modelId="{6EA92B5A-0524-4BE0-97A5-D017B340C7A7}" type="presParOf" srcId="{C780A0E7-9242-45F7-BF88-463D6CE88C75}" destId="{12B22158-C978-4EF7-BD95-67A044B5D306}" srcOrd="1" destOrd="0" presId="urn:microsoft.com/office/officeart/2009/3/layout/IncreasingArrowsProcess"/>
    <dgm:cxn modelId="{1A05C5F0-46FA-4144-BA0E-221805F7C1EC}" type="presParOf" srcId="{C780A0E7-9242-45F7-BF88-463D6CE88C75}" destId="{F4C852A8-5BCC-4436-9BA5-80A7579D496A}" srcOrd="2" destOrd="0" presId="urn:microsoft.com/office/officeart/2009/3/layout/IncreasingArrowsProcess"/>
    <dgm:cxn modelId="{59CD0CC1-F1AF-4A0B-8E67-B1405DEEA2A0}" type="presParOf" srcId="{C780A0E7-9242-45F7-BF88-463D6CE88C75}" destId="{E66C73C6-FB91-4945-AA30-AAF7A0146F3D}" srcOrd="3" destOrd="0" presId="urn:microsoft.com/office/officeart/2009/3/layout/IncreasingArrowsProcess"/>
    <dgm:cxn modelId="{F8A496D8-92A2-4AD2-93C4-840E6E8E250F}" type="presParOf" srcId="{C780A0E7-9242-45F7-BF88-463D6CE88C75}" destId="{DD64C998-7822-4426-B32E-C776D5E4584C}" srcOrd="4" destOrd="0" presId="urn:microsoft.com/office/officeart/2009/3/layout/IncreasingArrowsProcess"/>
    <dgm:cxn modelId="{AF841BCC-AABC-4DBA-ACD3-7AD9BE16679B}" type="presParOf" srcId="{C780A0E7-9242-45F7-BF88-463D6CE88C75}" destId="{14215AA3-C032-4E55-93F1-CBA5FB7C774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7317E-3947-496B-9FF2-CF10763E4F0A}"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s-GT"/>
        </a:p>
      </dgm:t>
    </dgm:pt>
    <dgm:pt modelId="{54AC468E-0866-4A85-A7F4-6D7A0465961C}">
      <dgm:prSet phldrT="[Texto]"/>
      <dgm:spPr/>
      <dgm:t>
        <a:bodyPr/>
        <a:lstStyle/>
        <a:p>
          <a:r>
            <a:rPr lang="es-MX" dirty="0">
              <a:latin typeface="Altivo Light" panose="020B0000000000000000"/>
            </a:rPr>
            <a:t>Segregación de Funciones</a:t>
          </a:r>
          <a:endParaRPr lang="es-GT" dirty="0">
            <a:latin typeface="Altivo Light" panose="020B0000000000000000"/>
          </a:endParaRPr>
        </a:p>
      </dgm:t>
    </dgm:pt>
    <dgm:pt modelId="{301D8748-6182-4485-AA54-9D13F83140DC}" type="parTrans" cxnId="{17BC8728-1B4B-44D0-ABEA-92DC04FBF618}">
      <dgm:prSet/>
      <dgm:spPr/>
      <dgm:t>
        <a:bodyPr/>
        <a:lstStyle/>
        <a:p>
          <a:endParaRPr lang="es-GT">
            <a:latin typeface="Altivo Light" panose="020B0000000000000000"/>
          </a:endParaRPr>
        </a:p>
      </dgm:t>
    </dgm:pt>
    <dgm:pt modelId="{11DB341F-8D07-42DC-B91F-1B94F365120F}" type="sibTrans" cxnId="{17BC8728-1B4B-44D0-ABEA-92DC04FBF618}">
      <dgm:prSet/>
      <dgm:spPr/>
      <dgm:t>
        <a:bodyPr/>
        <a:lstStyle/>
        <a:p>
          <a:endParaRPr lang="es-GT">
            <a:latin typeface="Altivo Light" panose="020B0000000000000000"/>
          </a:endParaRPr>
        </a:p>
      </dgm:t>
    </dgm:pt>
    <dgm:pt modelId="{31B05CBF-46D3-494C-86BC-2EE7253E4A23}">
      <dgm:prSet phldrT="[Texto]"/>
      <dgm:spPr/>
      <dgm:t>
        <a:bodyPr/>
        <a:lstStyle/>
        <a:p>
          <a:r>
            <a:rPr lang="es-MX" dirty="0">
              <a:latin typeface="Altivo Light" panose="020B0000000000000000"/>
            </a:rPr>
            <a:t>Base Legal</a:t>
          </a:r>
          <a:endParaRPr lang="es-GT" dirty="0">
            <a:latin typeface="Altivo Light" panose="020B0000000000000000"/>
          </a:endParaRPr>
        </a:p>
      </dgm:t>
    </dgm:pt>
    <dgm:pt modelId="{67DE0A99-5E4C-4143-A5B9-AB7700E2D9EA}" type="parTrans" cxnId="{98F5E206-9656-40DD-82B7-ABA1EB249DBF}">
      <dgm:prSet/>
      <dgm:spPr/>
      <dgm:t>
        <a:bodyPr/>
        <a:lstStyle/>
        <a:p>
          <a:endParaRPr lang="es-GT">
            <a:latin typeface="Altivo Light" panose="020B0000000000000000"/>
          </a:endParaRPr>
        </a:p>
      </dgm:t>
    </dgm:pt>
    <dgm:pt modelId="{FA0CC7E9-06DD-451C-B743-7CAD53AE803D}" type="sibTrans" cxnId="{98F5E206-9656-40DD-82B7-ABA1EB249DBF}">
      <dgm:prSet/>
      <dgm:spPr/>
      <dgm:t>
        <a:bodyPr/>
        <a:lstStyle/>
        <a:p>
          <a:endParaRPr lang="es-GT">
            <a:latin typeface="Altivo Light" panose="020B0000000000000000"/>
          </a:endParaRPr>
        </a:p>
      </dgm:t>
    </dgm:pt>
    <dgm:pt modelId="{2AAA6D76-31C3-4597-A06E-79E698508CE8}">
      <dgm:prSet/>
      <dgm:spPr/>
      <dgm:t>
        <a:bodyPr/>
        <a:lstStyle/>
        <a:p>
          <a:r>
            <a:rPr lang="es-MX" dirty="0">
              <a:latin typeface="Altivo Light" panose="020B0000000000000000"/>
            </a:rPr>
            <a:t>Órgano General</a:t>
          </a:r>
          <a:endParaRPr lang="es-GT" dirty="0">
            <a:latin typeface="Altivo Light" panose="020B0000000000000000"/>
          </a:endParaRPr>
        </a:p>
      </dgm:t>
    </dgm:pt>
    <dgm:pt modelId="{5CD13F52-9E91-4925-92CE-2A83A13A3CDA}" type="parTrans" cxnId="{D109D7C0-A300-4C84-B093-7406CEE50B68}">
      <dgm:prSet/>
      <dgm:spPr/>
      <dgm:t>
        <a:bodyPr/>
        <a:lstStyle/>
        <a:p>
          <a:endParaRPr lang="es-GT">
            <a:latin typeface="Altivo Light" panose="020B0000000000000000"/>
          </a:endParaRPr>
        </a:p>
      </dgm:t>
    </dgm:pt>
    <dgm:pt modelId="{CE1B0B13-9F51-4CBD-AC56-E2EDCFF6FA88}" type="sibTrans" cxnId="{D109D7C0-A300-4C84-B093-7406CEE50B68}">
      <dgm:prSet/>
      <dgm:spPr/>
      <dgm:t>
        <a:bodyPr/>
        <a:lstStyle/>
        <a:p>
          <a:endParaRPr lang="es-GT">
            <a:latin typeface="Altivo Light" panose="020B0000000000000000"/>
          </a:endParaRPr>
        </a:p>
      </dgm:t>
    </dgm:pt>
    <dgm:pt modelId="{F94B4E8A-7579-4CBE-97E8-EDBEC13F6929}">
      <dgm:prSet/>
      <dgm:spPr/>
      <dgm:t>
        <a:bodyPr/>
        <a:lstStyle/>
        <a:p>
          <a:r>
            <a:rPr lang="es-MX" dirty="0">
              <a:latin typeface="Altivo Light" panose="020B0000000000000000"/>
            </a:rPr>
            <a:t>Función General</a:t>
          </a:r>
          <a:endParaRPr lang="es-GT" dirty="0">
            <a:latin typeface="Altivo Light" panose="020B0000000000000000"/>
          </a:endParaRPr>
        </a:p>
      </dgm:t>
    </dgm:pt>
    <dgm:pt modelId="{C040EB41-97CB-41C2-9371-C90EA47A3F4D}" type="parTrans" cxnId="{4C3C6037-3947-43B0-997D-8FE1FBFA7299}">
      <dgm:prSet/>
      <dgm:spPr/>
      <dgm:t>
        <a:bodyPr/>
        <a:lstStyle/>
        <a:p>
          <a:endParaRPr lang="es-GT">
            <a:latin typeface="Altivo Light" panose="020B0000000000000000"/>
          </a:endParaRPr>
        </a:p>
      </dgm:t>
    </dgm:pt>
    <dgm:pt modelId="{69260EB3-D4DA-49BC-9F29-5B1100657FDB}" type="sibTrans" cxnId="{4C3C6037-3947-43B0-997D-8FE1FBFA7299}">
      <dgm:prSet/>
      <dgm:spPr/>
      <dgm:t>
        <a:bodyPr/>
        <a:lstStyle/>
        <a:p>
          <a:endParaRPr lang="es-GT">
            <a:latin typeface="Altivo Light" panose="020B0000000000000000"/>
          </a:endParaRPr>
        </a:p>
      </dgm:t>
    </dgm:pt>
    <dgm:pt modelId="{68DD940C-3DE1-41B2-BEBF-752B4EE8F186}">
      <dgm:prSet/>
      <dgm:spPr/>
      <dgm:t>
        <a:bodyPr/>
        <a:lstStyle/>
        <a:p>
          <a:r>
            <a:rPr lang="es-MX" dirty="0">
              <a:latin typeface="Altivo Light" panose="020B0000000000000000"/>
            </a:rPr>
            <a:t>Dependencia Especifica</a:t>
          </a:r>
          <a:endParaRPr lang="es-GT" dirty="0">
            <a:latin typeface="Altivo Light" panose="020B0000000000000000"/>
          </a:endParaRPr>
        </a:p>
      </dgm:t>
    </dgm:pt>
    <dgm:pt modelId="{83497B21-393A-4813-AD15-AFBC86F68FBC}" type="parTrans" cxnId="{1B531EE3-57C2-41AD-AF08-88CF3269D241}">
      <dgm:prSet/>
      <dgm:spPr/>
      <dgm:t>
        <a:bodyPr/>
        <a:lstStyle/>
        <a:p>
          <a:endParaRPr lang="es-GT">
            <a:latin typeface="Altivo Light" panose="020B0000000000000000"/>
          </a:endParaRPr>
        </a:p>
      </dgm:t>
    </dgm:pt>
    <dgm:pt modelId="{75883662-39E5-435B-8644-C19EA599D149}" type="sibTrans" cxnId="{1B531EE3-57C2-41AD-AF08-88CF3269D241}">
      <dgm:prSet/>
      <dgm:spPr/>
      <dgm:t>
        <a:bodyPr/>
        <a:lstStyle/>
        <a:p>
          <a:endParaRPr lang="es-GT">
            <a:latin typeface="Altivo Light" panose="020B0000000000000000"/>
          </a:endParaRPr>
        </a:p>
      </dgm:t>
    </dgm:pt>
    <dgm:pt modelId="{EEBF45E1-49EC-4B84-B26D-E9338B2593B6}">
      <dgm:prSet/>
      <dgm:spPr/>
      <dgm:t>
        <a:bodyPr/>
        <a:lstStyle/>
        <a:p>
          <a:r>
            <a:rPr lang="es-MX" dirty="0">
              <a:latin typeface="Altivo Light" panose="020B0000000000000000"/>
            </a:rPr>
            <a:t>Función Especifica</a:t>
          </a:r>
          <a:endParaRPr lang="es-GT" dirty="0">
            <a:latin typeface="Altivo Light" panose="020B0000000000000000"/>
          </a:endParaRPr>
        </a:p>
      </dgm:t>
    </dgm:pt>
    <dgm:pt modelId="{FE2F1D62-61D5-4A4D-8C78-F18CD715FDB4}" type="parTrans" cxnId="{B2E22D2D-2F6E-4B5D-86C6-293C71D0191B}">
      <dgm:prSet/>
      <dgm:spPr/>
      <dgm:t>
        <a:bodyPr/>
        <a:lstStyle/>
        <a:p>
          <a:endParaRPr lang="es-GT">
            <a:latin typeface="Altivo Light" panose="020B0000000000000000"/>
          </a:endParaRPr>
        </a:p>
      </dgm:t>
    </dgm:pt>
    <dgm:pt modelId="{0ADF2C5F-FC2D-47DD-A429-12FBDFDD29F4}" type="sibTrans" cxnId="{B2E22D2D-2F6E-4B5D-86C6-293C71D0191B}">
      <dgm:prSet/>
      <dgm:spPr/>
      <dgm:t>
        <a:bodyPr/>
        <a:lstStyle/>
        <a:p>
          <a:endParaRPr lang="es-GT">
            <a:latin typeface="Altivo Light" panose="020B0000000000000000"/>
          </a:endParaRPr>
        </a:p>
      </dgm:t>
    </dgm:pt>
    <dgm:pt modelId="{5746DAFA-2B38-4E5D-AF47-5235863B98EA}" type="pres">
      <dgm:prSet presAssocID="{D5C7317E-3947-496B-9FF2-CF10763E4F0A}" presName="CompostProcess" presStyleCnt="0">
        <dgm:presLayoutVars>
          <dgm:dir/>
          <dgm:resizeHandles val="exact"/>
        </dgm:presLayoutVars>
      </dgm:prSet>
      <dgm:spPr/>
    </dgm:pt>
    <dgm:pt modelId="{F15131D0-33F6-4B5D-898C-0C166B61A662}" type="pres">
      <dgm:prSet presAssocID="{D5C7317E-3947-496B-9FF2-CF10763E4F0A}" presName="arrow" presStyleLbl="bgShp" presStyleIdx="0" presStyleCnt="1"/>
      <dgm:spPr/>
    </dgm:pt>
    <dgm:pt modelId="{44EF5730-9DFC-49D7-9CE5-23454232497B}" type="pres">
      <dgm:prSet presAssocID="{D5C7317E-3947-496B-9FF2-CF10763E4F0A}" presName="linearProcess" presStyleCnt="0"/>
      <dgm:spPr/>
    </dgm:pt>
    <dgm:pt modelId="{E29BEF68-7C12-4A4C-8DF8-0258A9F6A2A9}" type="pres">
      <dgm:prSet presAssocID="{2AAA6D76-31C3-4597-A06E-79E698508CE8}" presName="textNode" presStyleLbl="node1" presStyleIdx="0" presStyleCnt="6">
        <dgm:presLayoutVars>
          <dgm:bulletEnabled val="1"/>
        </dgm:presLayoutVars>
      </dgm:prSet>
      <dgm:spPr/>
    </dgm:pt>
    <dgm:pt modelId="{5889D089-7EF1-4EB5-BF15-41EA1963438C}" type="pres">
      <dgm:prSet presAssocID="{CE1B0B13-9F51-4CBD-AC56-E2EDCFF6FA88}" presName="sibTrans" presStyleCnt="0"/>
      <dgm:spPr/>
    </dgm:pt>
    <dgm:pt modelId="{512C3004-93F5-4BA7-9C6D-1540050408EE}" type="pres">
      <dgm:prSet presAssocID="{F94B4E8A-7579-4CBE-97E8-EDBEC13F6929}" presName="textNode" presStyleLbl="node1" presStyleIdx="1" presStyleCnt="6">
        <dgm:presLayoutVars>
          <dgm:bulletEnabled val="1"/>
        </dgm:presLayoutVars>
      </dgm:prSet>
      <dgm:spPr/>
    </dgm:pt>
    <dgm:pt modelId="{7B82CB89-84CC-48F6-B5D9-48C57855DEE5}" type="pres">
      <dgm:prSet presAssocID="{69260EB3-D4DA-49BC-9F29-5B1100657FDB}" presName="sibTrans" presStyleCnt="0"/>
      <dgm:spPr/>
    </dgm:pt>
    <dgm:pt modelId="{DE51E70B-0490-48B6-83F5-6C5D654CE57D}" type="pres">
      <dgm:prSet presAssocID="{68DD940C-3DE1-41B2-BEBF-752B4EE8F186}" presName="textNode" presStyleLbl="node1" presStyleIdx="2" presStyleCnt="6">
        <dgm:presLayoutVars>
          <dgm:bulletEnabled val="1"/>
        </dgm:presLayoutVars>
      </dgm:prSet>
      <dgm:spPr/>
    </dgm:pt>
    <dgm:pt modelId="{C816F42B-B1FE-4B11-AE9E-17F24144CAF3}" type="pres">
      <dgm:prSet presAssocID="{75883662-39E5-435B-8644-C19EA599D149}" presName="sibTrans" presStyleCnt="0"/>
      <dgm:spPr/>
    </dgm:pt>
    <dgm:pt modelId="{C99596D3-7BB5-4B2F-B5C1-3A7C9C5C2C95}" type="pres">
      <dgm:prSet presAssocID="{EEBF45E1-49EC-4B84-B26D-E9338B2593B6}" presName="textNode" presStyleLbl="node1" presStyleIdx="3" presStyleCnt="6">
        <dgm:presLayoutVars>
          <dgm:bulletEnabled val="1"/>
        </dgm:presLayoutVars>
      </dgm:prSet>
      <dgm:spPr/>
    </dgm:pt>
    <dgm:pt modelId="{990B95FA-8E14-437E-BF28-B9927F6D2584}" type="pres">
      <dgm:prSet presAssocID="{0ADF2C5F-FC2D-47DD-A429-12FBDFDD29F4}" presName="sibTrans" presStyleCnt="0"/>
      <dgm:spPr/>
    </dgm:pt>
    <dgm:pt modelId="{4DCED1C0-2184-4CC8-B943-521E7D3B0648}" type="pres">
      <dgm:prSet presAssocID="{54AC468E-0866-4A85-A7F4-6D7A0465961C}" presName="textNode" presStyleLbl="node1" presStyleIdx="4" presStyleCnt="6">
        <dgm:presLayoutVars>
          <dgm:bulletEnabled val="1"/>
        </dgm:presLayoutVars>
      </dgm:prSet>
      <dgm:spPr/>
    </dgm:pt>
    <dgm:pt modelId="{50B100AE-8F0F-4ACA-A7E9-C5CC7BD8C9C0}" type="pres">
      <dgm:prSet presAssocID="{11DB341F-8D07-42DC-B91F-1B94F365120F}" presName="sibTrans" presStyleCnt="0"/>
      <dgm:spPr/>
    </dgm:pt>
    <dgm:pt modelId="{956B7E1B-770E-4F53-AD2F-E8B478EB69D2}" type="pres">
      <dgm:prSet presAssocID="{31B05CBF-46D3-494C-86BC-2EE7253E4A23}" presName="textNode" presStyleLbl="node1" presStyleIdx="5" presStyleCnt="6">
        <dgm:presLayoutVars>
          <dgm:bulletEnabled val="1"/>
        </dgm:presLayoutVars>
      </dgm:prSet>
      <dgm:spPr/>
    </dgm:pt>
  </dgm:ptLst>
  <dgm:cxnLst>
    <dgm:cxn modelId="{98F5E206-9656-40DD-82B7-ABA1EB249DBF}" srcId="{D5C7317E-3947-496B-9FF2-CF10763E4F0A}" destId="{31B05CBF-46D3-494C-86BC-2EE7253E4A23}" srcOrd="5" destOrd="0" parTransId="{67DE0A99-5E4C-4143-A5B9-AB7700E2D9EA}" sibTransId="{FA0CC7E9-06DD-451C-B743-7CAD53AE803D}"/>
    <dgm:cxn modelId="{17BC8728-1B4B-44D0-ABEA-92DC04FBF618}" srcId="{D5C7317E-3947-496B-9FF2-CF10763E4F0A}" destId="{54AC468E-0866-4A85-A7F4-6D7A0465961C}" srcOrd="4" destOrd="0" parTransId="{301D8748-6182-4485-AA54-9D13F83140DC}" sibTransId="{11DB341F-8D07-42DC-B91F-1B94F365120F}"/>
    <dgm:cxn modelId="{B2E22D2D-2F6E-4B5D-86C6-293C71D0191B}" srcId="{D5C7317E-3947-496B-9FF2-CF10763E4F0A}" destId="{EEBF45E1-49EC-4B84-B26D-E9338B2593B6}" srcOrd="3" destOrd="0" parTransId="{FE2F1D62-61D5-4A4D-8C78-F18CD715FDB4}" sibTransId="{0ADF2C5F-FC2D-47DD-A429-12FBDFDD29F4}"/>
    <dgm:cxn modelId="{4C3C6037-3947-43B0-997D-8FE1FBFA7299}" srcId="{D5C7317E-3947-496B-9FF2-CF10763E4F0A}" destId="{F94B4E8A-7579-4CBE-97E8-EDBEC13F6929}" srcOrd="1" destOrd="0" parTransId="{C040EB41-97CB-41C2-9371-C90EA47A3F4D}" sibTransId="{69260EB3-D4DA-49BC-9F29-5B1100657FDB}"/>
    <dgm:cxn modelId="{97F37947-97FA-41AD-AB6D-98BD0B501594}" type="presOf" srcId="{31B05CBF-46D3-494C-86BC-2EE7253E4A23}" destId="{956B7E1B-770E-4F53-AD2F-E8B478EB69D2}" srcOrd="0" destOrd="0" presId="urn:microsoft.com/office/officeart/2005/8/layout/hProcess9"/>
    <dgm:cxn modelId="{AF717C49-A722-4893-8F58-51F97C688F58}" type="presOf" srcId="{54AC468E-0866-4A85-A7F4-6D7A0465961C}" destId="{4DCED1C0-2184-4CC8-B943-521E7D3B0648}" srcOrd="0" destOrd="0" presId="urn:microsoft.com/office/officeart/2005/8/layout/hProcess9"/>
    <dgm:cxn modelId="{2E61B695-7BF8-4C95-BD33-70930DD1FFA2}" type="presOf" srcId="{D5C7317E-3947-496B-9FF2-CF10763E4F0A}" destId="{5746DAFA-2B38-4E5D-AF47-5235863B98EA}" srcOrd="0" destOrd="0" presId="urn:microsoft.com/office/officeart/2005/8/layout/hProcess9"/>
    <dgm:cxn modelId="{D109D7C0-A300-4C84-B093-7406CEE50B68}" srcId="{D5C7317E-3947-496B-9FF2-CF10763E4F0A}" destId="{2AAA6D76-31C3-4597-A06E-79E698508CE8}" srcOrd="0" destOrd="0" parTransId="{5CD13F52-9E91-4925-92CE-2A83A13A3CDA}" sibTransId="{CE1B0B13-9F51-4CBD-AC56-E2EDCFF6FA88}"/>
    <dgm:cxn modelId="{04AF9AC1-016F-43B1-B9E9-3BF945AC2465}" type="presOf" srcId="{68DD940C-3DE1-41B2-BEBF-752B4EE8F186}" destId="{DE51E70B-0490-48B6-83F5-6C5D654CE57D}" srcOrd="0" destOrd="0" presId="urn:microsoft.com/office/officeart/2005/8/layout/hProcess9"/>
    <dgm:cxn modelId="{C69512D2-D2AE-4FF9-9907-6A54BD554DCE}" type="presOf" srcId="{EEBF45E1-49EC-4B84-B26D-E9338B2593B6}" destId="{C99596D3-7BB5-4B2F-B5C1-3A7C9C5C2C95}" srcOrd="0" destOrd="0" presId="urn:microsoft.com/office/officeart/2005/8/layout/hProcess9"/>
    <dgm:cxn modelId="{56F4D6DD-DFE3-4267-AA22-7298426603F0}" type="presOf" srcId="{F94B4E8A-7579-4CBE-97E8-EDBEC13F6929}" destId="{512C3004-93F5-4BA7-9C6D-1540050408EE}" srcOrd="0" destOrd="0" presId="urn:microsoft.com/office/officeart/2005/8/layout/hProcess9"/>
    <dgm:cxn modelId="{1B531EE3-57C2-41AD-AF08-88CF3269D241}" srcId="{D5C7317E-3947-496B-9FF2-CF10763E4F0A}" destId="{68DD940C-3DE1-41B2-BEBF-752B4EE8F186}" srcOrd="2" destOrd="0" parTransId="{83497B21-393A-4813-AD15-AFBC86F68FBC}" sibTransId="{75883662-39E5-435B-8644-C19EA599D149}"/>
    <dgm:cxn modelId="{3FDDC2E3-8309-482C-BEBA-CC93E3D82B56}" type="presOf" srcId="{2AAA6D76-31C3-4597-A06E-79E698508CE8}" destId="{E29BEF68-7C12-4A4C-8DF8-0258A9F6A2A9}" srcOrd="0" destOrd="0" presId="urn:microsoft.com/office/officeart/2005/8/layout/hProcess9"/>
    <dgm:cxn modelId="{2ED77010-A03D-483F-AA6E-EE58AC4B8484}" type="presParOf" srcId="{5746DAFA-2B38-4E5D-AF47-5235863B98EA}" destId="{F15131D0-33F6-4B5D-898C-0C166B61A662}" srcOrd="0" destOrd="0" presId="urn:microsoft.com/office/officeart/2005/8/layout/hProcess9"/>
    <dgm:cxn modelId="{775249EB-AE2F-4F40-932F-2982D7FD4431}" type="presParOf" srcId="{5746DAFA-2B38-4E5D-AF47-5235863B98EA}" destId="{44EF5730-9DFC-49D7-9CE5-23454232497B}" srcOrd="1" destOrd="0" presId="urn:microsoft.com/office/officeart/2005/8/layout/hProcess9"/>
    <dgm:cxn modelId="{3F1951DE-1ECB-415B-A025-43E52F743DE7}" type="presParOf" srcId="{44EF5730-9DFC-49D7-9CE5-23454232497B}" destId="{E29BEF68-7C12-4A4C-8DF8-0258A9F6A2A9}" srcOrd="0" destOrd="0" presId="urn:microsoft.com/office/officeart/2005/8/layout/hProcess9"/>
    <dgm:cxn modelId="{885DED93-37BE-45EC-B9C0-87E1EAEB568F}" type="presParOf" srcId="{44EF5730-9DFC-49D7-9CE5-23454232497B}" destId="{5889D089-7EF1-4EB5-BF15-41EA1963438C}" srcOrd="1" destOrd="0" presId="urn:microsoft.com/office/officeart/2005/8/layout/hProcess9"/>
    <dgm:cxn modelId="{3A8DA5C8-33F2-442C-B228-280529FE1EE9}" type="presParOf" srcId="{44EF5730-9DFC-49D7-9CE5-23454232497B}" destId="{512C3004-93F5-4BA7-9C6D-1540050408EE}" srcOrd="2" destOrd="0" presId="urn:microsoft.com/office/officeart/2005/8/layout/hProcess9"/>
    <dgm:cxn modelId="{182DADDE-F6A7-4D59-B5AA-D9426FCB1D2A}" type="presParOf" srcId="{44EF5730-9DFC-49D7-9CE5-23454232497B}" destId="{7B82CB89-84CC-48F6-B5D9-48C57855DEE5}" srcOrd="3" destOrd="0" presId="urn:microsoft.com/office/officeart/2005/8/layout/hProcess9"/>
    <dgm:cxn modelId="{FC3D46D9-F0A5-42AC-8F04-D29C571B8C94}" type="presParOf" srcId="{44EF5730-9DFC-49D7-9CE5-23454232497B}" destId="{DE51E70B-0490-48B6-83F5-6C5D654CE57D}" srcOrd="4" destOrd="0" presId="urn:microsoft.com/office/officeart/2005/8/layout/hProcess9"/>
    <dgm:cxn modelId="{9C579EDA-0509-4299-9E6F-0DB412BE69AE}" type="presParOf" srcId="{44EF5730-9DFC-49D7-9CE5-23454232497B}" destId="{C816F42B-B1FE-4B11-AE9E-17F24144CAF3}" srcOrd="5" destOrd="0" presId="urn:microsoft.com/office/officeart/2005/8/layout/hProcess9"/>
    <dgm:cxn modelId="{631969FE-F7C0-41AF-B518-670791DACA79}" type="presParOf" srcId="{44EF5730-9DFC-49D7-9CE5-23454232497B}" destId="{C99596D3-7BB5-4B2F-B5C1-3A7C9C5C2C95}" srcOrd="6" destOrd="0" presId="urn:microsoft.com/office/officeart/2005/8/layout/hProcess9"/>
    <dgm:cxn modelId="{D866BAA5-6B2D-406A-AB65-F79B75B78C2A}" type="presParOf" srcId="{44EF5730-9DFC-49D7-9CE5-23454232497B}" destId="{990B95FA-8E14-437E-BF28-B9927F6D2584}" srcOrd="7" destOrd="0" presId="urn:microsoft.com/office/officeart/2005/8/layout/hProcess9"/>
    <dgm:cxn modelId="{E8F3F714-4731-4796-A5D8-0A71A74F38D1}" type="presParOf" srcId="{44EF5730-9DFC-49D7-9CE5-23454232497B}" destId="{4DCED1C0-2184-4CC8-B943-521E7D3B0648}" srcOrd="8" destOrd="0" presId="urn:microsoft.com/office/officeart/2005/8/layout/hProcess9"/>
    <dgm:cxn modelId="{B4677C56-9783-4590-91CB-EAC8938392C0}" type="presParOf" srcId="{44EF5730-9DFC-49D7-9CE5-23454232497B}" destId="{50B100AE-8F0F-4ACA-A7E9-C5CC7BD8C9C0}" srcOrd="9" destOrd="0" presId="urn:microsoft.com/office/officeart/2005/8/layout/hProcess9"/>
    <dgm:cxn modelId="{E8B69A03-0E66-4217-BE4E-BCBEF2CB3DC5}" type="presParOf" srcId="{44EF5730-9DFC-49D7-9CE5-23454232497B}" destId="{956B7E1B-770E-4F53-AD2F-E8B478EB69D2}" srcOrd="1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8E7FE1-36DF-453D-BE12-1A0DE70C128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A0636F1D-DFD8-4823-A338-D7109E080FCC}">
      <dgm:prSet phldrT="[Texto]" custT="1">
        <dgm:style>
          <a:lnRef idx="0">
            <a:schemeClr val="accent5"/>
          </a:lnRef>
          <a:fillRef idx="3">
            <a:schemeClr val="accent5"/>
          </a:fillRef>
          <a:effectRef idx="3">
            <a:schemeClr val="accent5"/>
          </a:effectRef>
          <a:fontRef idx="minor">
            <a:schemeClr val="lt1"/>
          </a:fontRef>
        </dgm:style>
      </dgm:prSet>
      <dgm:spPr>
        <a:xfrm>
          <a:off x="0" y="0"/>
          <a:ext cx="1420142" cy="665466"/>
        </a:xfrm>
        <a:prstGeom prst="rect">
          <a:avLst/>
        </a:prstGeom>
        <a:solidFill>
          <a:schemeClr val="accent1">
            <a:lumMod val="50000"/>
          </a:schemeClr>
        </a:solidFill>
        <a:ln>
          <a:noFill/>
        </a:ln>
        <a:effectLst>
          <a:outerShdw blurRad="57150" dist="19050" dir="5400000" algn="ctr" rotWithShape="0">
            <a:srgbClr val="000000">
              <a:alpha val="63000"/>
            </a:srgbClr>
          </a:outerShdw>
        </a:effectLst>
      </dgm:spPr>
      <dgm:t>
        <a:bodyPr/>
        <a:lstStyle/>
        <a:p>
          <a:pPr algn="ctr"/>
          <a:endParaRPr lang="es-ES" sz="1300" b="0" dirty="0">
            <a:solidFill>
              <a:sysClr val="window" lastClr="FFFFFF"/>
            </a:solidFill>
            <a:latin typeface="Arial "/>
            <a:ea typeface="+mn-ea"/>
            <a:cs typeface="+mn-cs"/>
          </a:endParaRPr>
        </a:p>
        <a:p>
          <a:pPr algn="ctr"/>
          <a:r>
            <a:rPr lang="es-ES" sz="1300" b="0" dirty="0">
              <a:solidFill>
                <a:sysClr val="window" lastClr="FFFFFF"/>
              </a:solidFill>
              <a:latin typeface="Arial "/>
              <a:ea typeface="+mn-ea"/>
              <a:cs typeface="+mn-cs"/>
            </a:rPr>
            <a:t>Función superior: (propósito o naturaleza del órgano administrativo estratégico): </a:t>
          </a:r>
        </a:p>
      </dgm:t>
    </dgm:pt>
    <dgm:pt modelId="{58347B95-EEA1-4CA4-9261-07CA5FCEC6CA}" type="parTrans" cxnId="{8CDE2AAE-A00E-42AF-A6D4-1594C635F9CF}">
      <dgm:prSet/>
      <dgm:spPr/>
      <dgm:t>
        <a:bodyPr/>
        <a:lstStyle/>
        <a:p>
          <a:endParaRPr lang="es-ES" sz="1200" b="0">
            <a:latin typeface="Montserrat" panose="00000500000000000000"/>
          </a:endParaRPr>
        </a:p>
      </dgm:t>
    </dgm:pt>
    <dgm:pt modelId="{8980F5D9-35E2-4F79-9AC6-676B4FFE124A}" type="sibTrans" cxnId="{8CDE2AAE-A00E-42AF-A6D4-1594C635F9CF}">
      <dgm:prSet/>
      <dgm:spPr/>
      <dgm:t>
        <a:bodyPr/>
        <a:lstStyle/>
        <a:p>
          <a:endParaRPr lang="es-ES" sz="1200" b="0">
            <a:latin typeface="Montserrat" panose="00000500000000000000"/>
          </a:endParaRPr>
        </a:p>
      </dgm:t>
    </dgm:pt>
    <dgm:pt modelId="{E2C1BED0-C11D-44B0-B249-ECB677592528}">
      <dgm:prSet phldrT="[Texto]" custT="1"/>
      <dgm:spPr>
        <a:xfrm>
          <a:off x="1500165" y="23994"/>
          <a:ext cx="4187873" cy="454078"/>
        </a:xfrm>
        <a:prstGeom prst="rect">
          <a:avLst/>
        </a:prstGeom>
        <a:noFill/>
        <a:ln>
          <a:noFill/>
        </a:ln>
        <a:effectLst/>
      </dgm:spPr>
      <dgm:t>
        <a:bodyPr/>
        <a:lstStyle/>
        <a:p>
          <a:pPr algn="just"/>
          <a:r>
            <a:rPr lang="es-GT" sz="1300" b="0" dirty="0">
              <a:solidFill>
                <a:sysClr val="windowText" lastClr="000000">
                  <a:hueOff val="0"/>
                  <a:satOff val="0"/>
                  <a:lumOff val="0"/>
                  <a:alphaOff val="0"/>
                </a:sysClr>
              </a:solidFill>
              <a:latin typeface="Arial "/>
              <a:ea typeface="+mn-ea"/>
              <a:cs typeface="+mn-cs"/>
            </a:rPr>
            <a:t>Describe la naturaleza y razón del máximo órgano administrativo de una Institución, que se fundamenta en el marco legal que le da origen a la Entidad, y se establece por quienes estará integrados. </a:t>
          </a:r>
          <a:endParaRPr lang="es-ES" sz="1300" b="0" dirty="0">
            <a:solidFill>
              <a:sysClr val="windowText" lastClr="000000">
                <a:hueOff val="0"/>
                <a:satOff val="0"/>
                <a:lumOff val="0"/>
                <a:alphaOff val="0"/>
              </a:sysClr>
            </a:solidFill>
            <a:latin typeface="Arial "/>
            <a:ea typeface="+mn-ea"/>
            <a:cs typeface="+mn-cs"/>
          </a:endParaRPr>
        </a:p>
      </dgm:t>
    </dgm:pt>
    <dgm:pt modelId="{CAD0BAC6-CB94-4EFD-B083-ECD758B16D69}" type="parTrans" cxnId="{447AF9F8-B327-466B-862D-A65E92359ECF}">
      <dgm:prSet/>
      <dgm:spPr/>
      <dgm:t>
        <a:bodyPr/>
        <a:lstStyle/>
        <a:p>
          <a:endParaRPr lang="es-ES" sz="1200" b="0">
            <a:latin typeface="Montserrat" panose="00000500000000000000"/>
          </a:endParaRPr>
        </a:p>
      </dgm:t>
    </dgm:pt>
    <dgm:pt modelId="{FDB40D62-EA9B-4F63-AB81-076D4BA8B2FB}" type="sibTrans" cxnId="{447AF9F8-B327-466B-862D-A65E92359ECF}">
      <dgm:prSet/>
      <dgm:spPr/>
      <dgm:t>
        <a:bodyPr/>
        <a:lstStyle/>
        <a:p>
          <a:endParaRPr lang="es-ES" sz="1200" b="0">
            <a:latin typeface="Montserrat" panose="00000500000000000000"/>
          </a:endParaRPr>
        </a:p>
      </dgm:t>
    </dgm:pt>
    <dgm:pt modelId="{347DC1B3-7D9F-40F0-9904-E5ADDA1DCDA7}">
      <dgm:prSet phldrT="[Texto]" custT="1"/>
      <dgm:spPr>
        <a:xfrm>
          <a:off x="1494051" y="732078"/>
          <a:ext cx="4187873" cy="468241"/>
        </a:xfrm>
        <a:prstGeom prst="rect">
          <a:avLst/>
        </a:prstGeom>
        <a:noFill/>
        <a:ln>
          <a:noFill/>
        </a:ln>
        <a:effectLst/>
      </dgm:spPr>
      <dgm:t>
        <a:bodyPr/>
        <a:lstStyle/>
        <a:p>
          <a:pPr algn="just"/>
          <a:r>
            <a:rPr lang="es-ES" sz="1300" b="0" dirty="0">
              <a:solidFill>
                <a:sysClr val="windowText" lastClr="000000">
                  <a:hueOff val="0"/>
                  <a:satOff val="0"/>
                  <a:lumOff val="0"/>
                  <a:alphaOff val="0"/>
                </a:sysClr>
              </a:solidFill>
              <a:latin typeface="Arial "/>
              <a:ea typeface="+mn-ea"/>
              <a:cs typeface="+mn-cs"/>
            </a:rPr>
            <a:t>Las funciones de apoyo técnico proporcionan las áreas de asesoramiento institucional. Generalmente son órganos de staff, por otra parte, las funciones de control interno están orientadas al registro y revisión de las funciones sustantivas, administrativas, de apoyo técnico, mediante el uso de sistemas de control interno. </a:t>
          </a:r>
        </a:p>
      </dgm:t>
    </dgm:pt>
    <dgm:pt modelId="{0801C538-8A30-43AC-8656-CC23AE364DC5}" type="parTrans" cxnId="{0F4D2B0A-1B86-4361-9F93-65A884C109E8}">
      <dgm:prSet/>
      <dgm:spPr/>
      <dgm:t>
        <a:bodyPr/>
        <a:lstStyle/>
        <a:p>
          <a:endParaRPr lang="es-ES" sz="1200" b="0">
            <a:latin typeface="Montserrat" panose="00000500000000000000"/>
          </a:endParaRPr>
        </a:p>
      </dgm:t>
    </dgm:pt>
    <dgm:pt modelId="{260304C0-8AEB-4701-AF27-9856436A3169}" type="sibTrans" cxnId="{0F4D2B0A-1B86-4361-9F93-65A884C109E8}">
      <dgm:prSet/>
      <dgm:spPr/>
      <dgm:t>
        <a:bodyPr/>
        <a:lstStyle/>
        <a:p>
          <a:endParaRPr lang="es-ES" sz="1200" b="0">
            <a:latin typeface="Montserrat" panose="00000500000000000000"/>
          </a:endParaRPr>
        </a:p>
      </dgm:t>
    </dgm:pt>
    <dgm:pt modelId="{82DDF63F-A02A-472F-8E0E-36B879D8088E}">
      <dgm:prSet phldrT="[Texto]" custT="1">
        <dgm:style>
          <a:lnRef idx="2">
            <a:schemeClr val="accent1"/>
          </a:lnRef>
          <a:fillRef idx="1">
            <a:schemeClr val="lt1"/>
          </a:fillRef>
          <a:effectRef idx="0">
            <a:schemeClr val="accent1"/>
          </a:effectRef>
          <a:fontRef idx="minor">
            <a:schemeClr val="dk1"/>
          </a:fontRef>
        </dgm:style>
      </dgm:prSet>
      <dgm:spPr>
        <a:xfrm>
          <a:off x="0" y="1332222"/>
          <a:ext cx="1420142" cy="665466"/>
        </a:xfrm>
        <a:prstGeom prst="rect">
          <a:avLst/>
        </a:prstGeom>
        <a:solidFill>
          <a:schemeClr val="accent1">
            <a:lumMod val="50000"/>
          </a:schemeClr>
        </a:solidFill>
        <a:ln w="12700" cap="flat" cmpd="sng" algn="ctr">
          <a:solidFill>
            <a:srgbClr val="5B9BD5"/>
          </a:solidFill>
          <a:prstDash val="solid"/>
          <a:miter lim="800000"/>
        </a:ln>
        <a:effectLst/>
      </dgm:spPr>
      <dgm:t>
        <a:bodyPr/>
        <a:lstStyle/>
        <a:p>
          <a:pPr algn="ctr"/>
          <a:endParaRPr lang="es-ES" sz="1300" b="0" dirty="0">
            <a:solidFill>
              <a:schemeClr val="bg1"/>
            </a:solidFill>
            <a:latin typeface="Arial "/>
            <a:ea typeface="+mn-ea"/>
            <a:cs typeface="+mn-cs"/>
          </a:endParaRPr>
        </a:p>
        <a:p>
          <a:pPr algn="ctr"/>
          <a:r>
            <a:rPr lang="es-ES" sz="1300" b="0" dirty="0">
              <a:solidFill>
                <a:schemeClr val="bg1"/>
              </a:solidFill>
              <a:latin typeface="Arial "/>
              <a:ea typeface="+mn-ea"/>
              <a:cs typeface="+mn-cs"/>
            </a:rPr>
            <a:t>Función general: (propósito o naturaleza del órgano administrativo táctico): </a:t>
          </a:r>
        </a:p>
      </dgm:t>
    </dgm:pt>
    <dgm:pt modelId="{EBDCF272-901B-49AA-9654-C0F2528A854E}" type="parTrans" cxnId="{18623BE8-6E43-4FE0-B067-2E68FB611A2B}">
      <dgm:prSet/>
      <dgm:spPr/>
      <dgm:t>
        <a:bodyPr/>
        <a:lstStyle/>
        <a:p>
          <a:endParaRPr lang="es-ES" sz="1200" b="0">
            <a:latin typeface="Montserrat" panose="00000500000000000000"/>
          </a:endParaRPr>
        </a:p>
      </dgm:t>
    </dgm:pt>
    <dgm:pt modelId="{20D6B07B-8A00-42D9-8D71-0415DCD39D50}" type="sibTrans" cxnId="{18623BE8-6E43-4FE0-B067-2E68FB611A2B}">
      <dgm:prSet/>
      <dgm:spPr/>
      <dgm:t>
        <a:bodyPr/>
        <a:lstStyle/>
        <a:p>
          <a:endParaRPr lang="es-ES" sz="1200" b="0">
            <a:latin typeface="Montserrat" panose="00000500000000000000"/>
          </a:endParaRPr>
        </a:p>
      </dgm:t>
    </dgm:pt>
    <dgm:pt modelId="{7BE3018B-E314-42DD-ACC9-72128EC50092}">
      <dgm:prSet phldrT="[Texto]" custT="1"/>
      <dgm:spPr>
        <a:xfrm>
          <a:off x="1471813" y="1418824"/>
          <a:ext cx="4187873" cy="454078"/>
        </a:xfrm>
        <a:prstGeom prst="rect">
          <a:avLst/>
        </a:prstGeom>
        <a:noFill/>
        <a:ln>
          <a:noFill/>
        </a:ln>
        <a:effectLst/>
      </dgm:spPr>
      <dgm:t>
        <a:bodyPr/>
        <a:lstStyle/>
        <a:p>
          <a:pPr algn="just"/>
          <a:r>
            <a:rPr lang="es-ES" sz="1300" b="0" dirty="0">
              <a:solidFill>
                <a:sysClr val="windowText" lastClr="000000">
                  <a:hueOff val="0"/>
                  <a:satOff val="0"/>
                  <a:lumOff val="0"/>
                  <a:alphaOff val="0"/>
                </a:sysClr>
              </a:solidFill>
              <a:latin typeface="Arial "/>
              <a:ea typeface="+mn-ea"/>
              <a:cs typeface="+mn-cs"/>
            </a:rPr>
            <a:t>Enuncia el o los principales procesos que por mandato legal, le compete ejecutar a una Institución, lo que desencadena un conjunto de funciones administrativas que debe considerar para definir un rol de un órgano administrativo. </a:t>
          </a:r>
        </a:p>
      </dgm:t>
    </dgm:pt>
    <dgm:pt modelId="{90726D55-2511-4659-887D-364F66C71635}" type="parTrans" cxnId="{D268B956-1F89-485A-ABDF-CEA4973E1580}">
      <dgm:prSet/>
      <dgm:spPr/>
      <dgm:t>
        <a:bodyPr/>
        <a:lstStyle/>
        <a:p>
          <a:endParaRPr lang="es-ES" sz="1200" b="0">
            <a:latin typeface="Montserrat" panose="00000500000000000000"/>
          </a:endParaRPr>
        </a:p>
      </dgm:t>
    </dgm:pt>
    <dgm:pt modelId="{7E733B8E-E4B9-42FD-A672-68C354D602C7}" type="sibTrans" cxnId="{D268B956-1F89-485A-ABDF-CEA4973E1580}">
      <dgm:prSet/>
      <dgm:spPr/>
      <dgm:t>
        <a:bodyPr/>
        <a:lstStyle/>
        <a:p>
          <a:endParaRPr lang="es-ES" sz="1200" b="0">
            <a:latin typeface="Montserrat" panose="00000500000000000000"/>
          </a:endParaRPr>
        </a:p>
      </dgm:t>
    </dgm:pt>
    <dgm:pt modelId="{E9425D5F-F4AA-4859-8F85-CE2008969C29}">
      <dgm:prSet phldrT="[Texto]" custT="1">
        <dgm:style>
          <a:lnRef idx="2">
            <a:schemeClr val="accent1"/>
          </a:lnRef>
          <a:fillRef idx="1">
            <a:schemeClr val="lt1"/>
          </a:fillRef>
          <a:effectRef idx="0">
            <a:schemeClr val="accent1"/>
          </a:effectRef>
          <a:fontRef idx="minor">
            <a:schemeClr val="dk1"/>
          </a:fontRef>
        </dgm:style>
      </dgm:prSet>
      <dgm:spPr>
        <a:xfrm>
          <a:off x="0" y="2663155"/>
          <a:ext cx="1420142" cy="665466"/>
        </a:xfrm>
        <a:prstGeom prst="rect">
          <a:avLst/>
        </a:prstGeom>
        <a:solidFill>
          <a:schemeClr val="accent1">
            <a:lumMod val="50000"/>
          </a:schemeClr>
        </a:solidFill>
        <a:ln w="12700" cap="flat" cmpd="sng" algn="ctr">
          <a:solidFill>
            <a:srgbClr val="5B9BD5"/>
          </a:solidFill>
          <a:prstDash val="solid"/>
          <a:miter lim="800000"/>
        </a:ln>
        <a:effectLst/>
      </dgm:spPr>
      <dgm:t>
        <a:bodyPr/>
        <a:lstStyle/>
        <a:p>
          <a:pPr algn="ctr"/>
          <a:r>
            <a:rPr lang="es-ES" sz="1300" b="1" dirty="0">
              <a:solidFill>
                <a:sysClr val="windowText" lastClr="000000">
                  <a:hueOff val="0"/>
                  <a:satOff val="0"/>
                  <a:lumOff val="0"/>
                  <a:alphaOff val="0"/>
                </a:sysClr>
              </a:solidFill>
              <a:latin typeface="Arial "/>
              <a:ea typeface="+mn-ea"/>
              <a:cs typeface="+mn-cs"/>
            </a:rPr>
            <a:t>  </a:t>
          </a:r>
          <a:endParaRPr lang="es-ES" sz="1300" b="0" dirty="0">
            <a:solidFill>
              <a:schemeClr val="bg1"/>
            </a:solidFill>
            <a:latin typeface="Arial "/>
            <a:ea typeface="+mn-ea"/>
            <a:cs typeface="+mn-cs"/>
          </a:endParaRPr>
        </a:p>
        <a:p>
          <a:pPr algn="l"/>
          <a:r>
            <a:rPr lang="es-ES" sz="1300" b="0" dirty="0">
              <a:solidFill>
                <a:schemeClr val="bg1"/>
              </a:solidFill>
              <a:latin typeface="Arial "/>
              <a:ea typeface="+mn-ea"/>
              <a:cs typeface="+mn-cs"/>
            </a:rPr>
            <a:t> Función Específica: (propósito o naturaleza del órgano operativo): </a:t>
          </a:r>
        </a:p>
      </dgm:t>
    </dgm:pt>
    <dgm:pt modelId="{6C5AD771-7E51-4A00-AE3A-EE627C3E7F36}" type="parTrans" cxnId="{1854D50A-F1D5-4263-9DB3-076A26986E6C}">
      <dgm:prSet/>
      <dgm:spPr/>
      <dgm:t>
        <a:bodyPr/>
        <a:lstStyle/>
        <a:p>
          <a:endParaRPr lang="es-ES" sz="1200" b="0">
            <a:latin typeface="Montserrat" panose="00000500000000000000"/>
          </a:endParaRPr>
        </a:p>
      </dgm:t>
    </dgm:pt>
    <dgm:pt modelId="{A0A0B320-58A8-47FF-AB31-8B7FE0FBF519}" type="sibTrans" cxnId="{1854D50A-F1D5-4263-9DB3-076A26986E6C}">
      <dgm:prSet/>
      <dgm:spPr/>
      <dgm:t>
        <a:bodyPr/>
        <a:lstStyle/>
        <a:p>
          <a:endParaRPr lang="es-ES" sz="1200" b="0">
            <a:latin typeface="Montserrat" panose="00000500000000000000"/>
          </a:endParaRPr>
        </a:p>
      </dgm:t>
    </dgm:pt>
    <dgm:pt modelId="{33AEFAA3-734C-46CC-9A8F-D571C7BE34ED}">
      <dgm:prSet custT="1">
        <dgm:style>
          <a:lnRef idx="2">
            <a:schemeClr val="accent1"/>
          </a:lnRef>
          <a:fillRef idx="1">
            <a:schemeClr val="lt1"/>
          </a:fillRef>
          <a:effectRef idx="0">
            <a:schemeClr val="accent1"/>
          </a:effectRef>
          <a:fontRef idx="minor">
            <a:schemeClr val="dk1"/>
          </a:fontRef>
        </dgm:style>
      </dgm:prSet>
      <dgm:spPr>
        <a:xfrm>
          <a:off x="0" y="666756"/>
          <a:ext cx="1420142" cy="665466"/>
        </a:xfrm>
        <a:prstGeom prst="rect">
          <a:avLst/>
        </a:prstGeom>
        <a:solidFill>
          <a:schemeClr val="accent1">
            <a:lumMod val="75000"/>
          </a:schemeClr>
        </a:solidFill>
        <a:ln w="12700" cap="flat" cmpd="sng" algn="ctr">
          <a:solidFill>
            <a:srgbClr val="5B9BD5"/>
          </a:solidFill>
          <a:prstDash val="solid"/>
          <a:miter lim="800000"/>
        </a:ln>
        <a:effectLst/>
      </dgm:spPr>
      <dgm:t>
        <a:bodyPr/>
        <a:lstStyle/>
        <a:p>
          <a:pPr algn="ctr"/>
          <a:endParaRPr lang="es-ES" sz="1300" b="0" dirty="0">
            <a:solidFill>
              <a:sysClr val="window" lastClr="FFFFFF"/>
            </a:solidFill>
            <a:latin typeface="Arial "/>
            <a:ea typeface="+mn-ea"/>
            <a:cs typeface="+mn-cs"/>
          </a:endParaRPr>
        </a:p>
        <a:p>
          <a:pPr algn="ctr"/>
          <a:r>
            <a:rPr lang="es-ES" sz="1300" b="0" dirty="0">
              <a:solidFill>
                <a:sysClr val="window" lastClr="FFFFFF"/>
              </a:solidFill>
              <a:latin typeface="Arial "/>
              <a:ea typeface="+mn-ea"/>
              <a:cs typeface="+mn-cs"/>
            </a:rPr>
            <a:t>Función de asesoría y/o control: (propósito o naturaleza de los órganos administrativos staff): 	</a:t>
          </a:r>
        </a:p>
      </dgm:t>
    </dgm:pt>
    <dgm:pt modelId="{65993876-66C3-445A-8F1F-D9D6137C97CA}" type="parTrans" cxnId="{1ECAF354-E23E-4532-B7A4-3195A6D543A1}">
      <dgm:prSet/>
      <dgm:spPr/>
      <dgm:t>
        <a:bodyPr/>
        <a:lstStyle/>
        <a:p>
          <a:endParaRPr lang="es-ES" sz="1200" b="0">
            <a:latin typeface="Montserrat" panose="00000500000000000000"/>
          </a:endParaRPr>
        </a:p>
      </dgm:t>
    </dgm:pt>
    <dgm:pt modelId="{DA5CE9AF-0081-4FDA-9677-CC1B1722095E}" type="sibTrans" cxnId="{1ECAF354-E23E-4532-B7A4-3195A6D543A1}">
      <dgm:prSet/>
      <dgm:spPr/>
      <dgm:t>
        <a:bodyPr/>
        <a:lstStyle/>
        <a:p>
          <a:endParaRPr lang="es-ES" sz="1200" b="0">
            <a:latin typeface="Montserrat" panose="00000500000000000000"/>
          </a:endParaRPr>
        </a:p>
      </dgm:t>
    </dgm:pt>
    <dgm:pt modelId="{F80BA1F6-0D33-4EFF-94E1-5ACE3AF704A2}">
      <dgm:prSet phldrT="[Texto]" custT="1"/>
      <dgm:spPr>
        <a:xfrm>
          <a:off x="1481404" y="2763960"/>
          <a:ext cx="4187873" cy="454078"/>
        </a:xfrm>
        <a:prstGeom prst="rect">
          <a:avLst/>
        </a:prstGeom>
        <a:noFill/>
        <a:ln>
          <a:noFill/>
        </a:ln>
        <a:effectLst/>
      </dgm:spPr>
      <dgm:t>
        <a:bodyPr/>
        <a:lstStyle/>
        <a:p>
          <a:pPr algn="just"/>
          <a:r>
            <a:rPr lang="es-ES" sz="1300" b="0" dirty="0">
              <a:solidFill>
                <a:sysClr val="windowText" lastClr="000000">
                  <a:hueOff val="0"/>
                  <a:satOff val="0"/>
                  <a:lumOff val="0"/>
                  <a:alphaOff val="0"/>
                </a:sysClr>
              </a:solidFill>
              <a:latin typeface="Arial "/>
              <a:ea typeface="+mn-ea"/>
              <a:cs typeface="+mn-cs"/>
            </a:rPr>
            <a:t>Enunciado que se deriva de las principales funciones administrativas que debe lograr el órgano administrativo del nivel operativo.</a:t>
          </a:r>
        </a:p>
      </dgm:t>
    </dgm:pt>
    <dgm:pt modelId="{C2EFC15A-DE31-4D84-9081-2F5D994173B3}" type="parTrans" cxnId="{A4343E2E-41DA-42EE-9DB8-287194E1DFCE}">
      <dgm:prSet/>
      <dgm:spPr/>
      <dgm:t>
        <a:bodyPr/>
        <a:lstStyle/>
        <a:p>
          <a:endParaRPr lang="es-ES" sz="1200" b="0">
            <a:latin typeface="Montserrat" panose="00000500000000000000"/>
          </a:endParaRPr>
        </a:p>
      </dgm:t>
    </dgm:pt>
    <dgm:pt modelId="{BA8B8E4C-D36A-41BF-8642-08D7E713D779}" type="sibTrans" cxnId="{A4343E2E-41DA-42EE-9DB8-287194E1DFCE}">
      <dgm:prSet/>
      <dgm:spPr/>
      <dgm:t>
        <a:bodyPr/>
        <a:lstStyle/>
        <a:p>
          <a:endParaRPr lang="es-ES" sz="1200" b="0">
            <a:latin typeface="Montserrat" panose="00000500000000000000"/>
          </a:endParaRPr>
        </a:p>
      </dgm:t>
    </dgm:pt>
    <dgm:pt modelId="{15E1DBBA-B321-45AF-A19C-BEB57E115928}">
      <dgm:prSet phldrT="[Texto]" custT="1">
        <dgm:style>
          <a:lnRef idx="2">
            <a:schemeClr val="accent1"/>
          </a:lnRef>
          <a:fillRef idx="1">
            <a:schemeClr val="lt1"/>
          </a:fillRef>
          <a:effectRef idx="0">
            <a:schemeClr val="accent1"/>
          </a:effectRef>
          <a:fontRef idx="minor">
            <a:schemeClr val="dk1"/>
          </a:fontRef>
        </dgm:style>
      </dgm:prSet>
      <dgm:spPr>
        <a:xfrm>
          <a:off x="0" y="1997689"/>
          <a:ext cx="1420142" cy="665466"/>
        </a:xfrm>
        <a:prstGeom prst="rect">
          <a:avLst/>
        </a:prstGeom>
        <a:solidFill>
          <a:schemeClr val="accent1">
            <a:lumMod val="75000"/>
          </a:schemeClr>
        </a:solidFill>
        <a:ln w="12700" cap="flat" cmpd="sng" algn="ctr">
          <a:solidFill>
            <a:srgbClr val="5B9BD5"/>
          </a:solidFill>
          <a:prstDash val="solid"/>
          <a:miter lim="800000"/>
        </a:ln>
        <a:effectLst/>
      </dgm:spPr>
      <dgm:t>
        <a:bodyPr/>
        <a:lstStyle/>
        <a:p>
          <a:pPr algn="ctr"/>
          <a:endParaRPr lang="es-ES" sz="1300" b="1" dirty="0">
            <a:solidFill>
              <a:sysClr val="windowText" lastClr="000000">
                <a:hueOff val="0"/>
                <a:satOff val="0"/>
                <a:lumOff val="0"/>
                <a:alphaOff val="0"/>
              </a:sysClr>
            </a:solidFill>
            <a:latin typeface="Arial "/>
            <a:ea typeface="+mn-ea"/>
            <a:cs typeface="+mn-cs"/>
          </a:endParaRPr>
        </a:p>
        <a:p>
          <a:pPr algn="ctr"/>
          <a:r>
            <a:rPr lang="es-ES" sz="1300" b="1" dirty="0">
              <a:solidFill>
                <a:schemeClr val="bg1"/>
              </a:solidFill>
              <a:latin typeface="Arial "/>
              <a:ea typeface="+mn-ea"/>
              <a:cs typeface="+mn-cs"/>
            </a:rPr>
            <a:t>Funciones administrativas</a:t>
          </a:r>
          <a:r>
            <a:rPr lang="es-ES" sz="1300" b="0" dirty="0">
              <a:solidFill>
                <a:schemeClr val="bg1"/>
              </a:solidFill>
              <a:latin typeface="Arial "/>
              <a:ea typeface="+mn-ea"/>
              <a:cs typeface="+mn-cs"/>
            </a:rPr>
            <a:t>: </a:t>
          </a:r>
        </a:p>
      </dgm:t>
    </dgm:pt>
    <dgm:pt modelId="{B1A1F0B6-D3BC-4F76-B9DC-FCF304A29C47}" type="parTrans" cxnId="{49BCC942-23D7-41A7-B68E-263364ED762B}">
      <dgm:prSet/>
      <dgm:spPr/>
      <dgm:t>
        <a:bodyPr/>
        <a:lstStyle/>
        <a:p>
          <a:endParaRPr lang="es-ES" sz="1200" b="0">
            <a:latin typeface="Montserrat" panose="00000500000000000000"/>
          </a:endParaRPr>
        </a:p>
      </dgm:t>
    </dgm:pt>
    <dgm:pt modelId="{E601218B-8E7B-43AA-8DFD-5576A4C7C208}" type="sibTrans" cxnId="{49BCC942-23D7-41A7-B68E-263364ED762B}">
      <dgm:prSet/>
      <dgm:spPr/>
      <dgm:t>
        <a:bodyPr/>
        <a:lstStyle/>
        <a:p>
          <a:endParaRPr lang="es-ES" sz="1200" b="0">
            <a:latin typeface="Montserrat" panose="00000500000000000000"/>
          </a:endParaRPr>
        </a:p>
      </dgm:t>
    </dgm:pt>
    <dgm:pt modelId="{B2D7D3A6-B724-44AF-AC8C-2946C6A7F9E1}">
      <dgm:prSet phldrT="[Texto]" custT="1"/>
      <dgm:spPr>
        <a:xfrm>
          <a:off x="1495559" y="1990744"/>
          <a:ext cx="4187873" cy="471007"/>
        </a:xfrm>
        <a:prstGeom prst="rect">
          <a:avLst/>
        </a:prstGeom>
        <a:noFill/>
        <a:ln>
          <a:noFill/>
        </a:ln>
        <a:effectLst/>
      </dgm:spPr>
      <dgm:t>
        <a:bodyPr/>
        <a:lstStyle/>
        <a:p>
          <a:pPr algn="just"/>
          <a:r>
            <a:rPr lang="es-ES" sz="1300" b="0" dirty="0">
              <a:solidFill>
                <a:sysClr val="windowText" lastClr="000000">
                  <a:hueOff val="0"/>
                  <a:satOff val="0"/>
                  <a:lumOff val="0"/>
                  <a:alphaOff val="0"/>
                </a:sysClr>
              </a:solidFill>
              <a:latin typeface="Arial "/>
              <a:ea typeface="+mn-ea"/>
              <a:cs typeface="+mn-cs"/>
            </a:rPr>
            <a:t>Es la descripción y agrupación de las acciones dependientes y vinculantes de los principales procesos que, por mandato legal le compete ejecutar a una Institución, estás a su vez nacen de la necesidad de cumplir una regulación legal, asimismo de las orientaciones estratégicas afines. Estas se cargan al órgano administrativo a nivel táctico, estas pueden ser sustantivas y/o de gestión administrativa. </a:t>
          </a:r>
        </a:p>
      </dgm:t>
    </dgm:pt>
    <dgm:pt modelId="{142600C2-1E92-4FB6-91DA-D40B944546C2}" type="parTrans" cxnId="{C5B4F5C3-A01D-47B4-9BF8-47A21F86E73D}">
      <dgm:prSet/>
      <dgm:spPr/>
      <dgm:t>
        <a:bodyPr/>
        <a:lstStyle/>
        <a:p>
          <a:endParaRPr lang="es-ES" sz="1200" b="0">
            <a:latin typeface="Montserrat" panose="00000500000000000000"/>
          </a:endParaRPr>
        </a:p>
      </dgm:t>
    </dgm:pt>
    <dgm:pt modelId="{BF06CE13-4E58-4AEF-84CA-F7CE8EE04C98}" type="sibTrans" cxnId="{C5B4F5C3-A01D-47B4-9BF8-47A21F86E73D}">
      <dgm:prSet/>
      <dgm:spPr/>
      <dgm:t>
        <a:bodyPr/>
        <a:lstStyle/>
        <a:p>
          <a:endParaRPr lang="es-ES" sz="1200" b="0">
            <a:latin typeface="Montserrat" panose="00000500000000000000"/>
          </a:endParaRPr>
        </a:p>
      </dgm:t>
    </dgm:pt>
    <dgm:pt modelId="{D71DF3CE-679D-4036-8BF8-0F49858321A5}" type="pres">
      <dgm:prSet presAssocID="{148E7FE1-36DF-453D-BE12-1A0DE70C128C}" presName="vert0" presStyleCnt="0">
        <dgm:presLayoutVars>
          <dgm:dir/>
          <dgm:animOne val="branch"/>
          <dgm:animLvl val="lvl"/>
        </dgm:presLayoutVars>
      </dgm:prSet>
      <dgm:spPr/>
    </dgm:pt>
    <dgm:pt modelId="{CEAA14F0-EFDC-4E28-B5AF-8F8F30897E1C}" type="pres">
      <dgm:prSet presAssocID="{A0636F1D-DFD8-4823-A338-D7109E080FCC}" presName="thickLine" presStyleLbl="alignNode1" presStyleIdx="0" presStyleCnt="5"/>
      <dgm:spPr>
        <a:xfrm>
          <a:off x="0" y="1290"/>
          <a:ext cx="5690528"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1912A8F9-532D-4E52-80FE-0FB9AD81504A}" type="pres">
      <dgm:prSet presAssocID="{A0636F1D-DFD8-4823-A338-D7109E080FCC}" presName="horz1" presStyleCnt="0"/>
      <dgm:spPr/>
    </dgm:pt>
    <dgm:pt modelId="{73EC3F49-820F-4F3B-A8AC-E2FF40F1E050}" type="pres">
      <dgm:prSet presAssocID="{A0636F1D-DFD8-4823-A338-D7109E080FCC}" presName="tx1" presStyleLbl="revTx" presStyleIdx="0" presStyleCnt="10" custScaleX="133100" custScaleY="133100" custLinFactNeighborX="-4961" custLinFactNeighborY="-258"/>
      <dgm:spPr/>
    </dgm:pt>
    <dgm:pt modelId="{C0C85950-1DD7-4AAC-B658-239D644A63E5}" type="pres">
      <dgm:prSet presAssocID="{A0636F1D-DFD8-4823-A338-D7109E080FCC}" presName="vert1" presStyleCnt="0"/>
      <dgm:spPr/>
    </dgm:pt>
    <dgm:pt modelId="{28DAB84B-26B1-484B-AE4E-C2E1E7D80FC6}" type="pres">
      <dgm:prSet presAssocID="{E2C1BED0-C11D-44B0-B249-ECB677592528}" presName="vertSpace2a" presStyleCnt="0"/>
      <dgm:spPr/>
    </dgm:pt>
    <dgm:pt modelId="{508FD267-56E1-467F-8F4A-4398944DB135}" type="pres">
      <dgm:prSet presAssocID="{E2C1BED0-C11D-44B0-B249-ECB677592528}" presName="horz2" presStyleCnt="0"/>
      <dgm:spPr/>
    </dgm:pt>
    <dgm:pt modelId="{D37D69C9-BF4B-44CC-932C-7B0D290F8C2A}" type="pres">
      <dgm:prSet presAssocID="{E2C1BED0-C11D-44B0-B249-ECB677592528}" presName="horzSpace2" presStyleCnt="0"/>
      <dgm:spPr/>
    </dgm:pt>
    <dgm:pt modelId="{40DEC574-BF76-47EF-AD72-E87F520D62D5}" type="pres">
      <dgm:prSet presAssocID="{E2C1BED0-C11D-44B0-B249-ECB677592528}" presName="tx2" presStyleLbl="revTx" presStyleIdx="1" presStyleCnt="10" custScaleX="100000" custScaleY="100000"/>
      <dgm:spPr/>
    </dgm:pt>
    <dgm:pt modelId="{B9CB44EA-81E6-4B0F-AB84-0C84E6921800}" type="pres">
      <dgm:prSet presAssocID="{E2C1BED0-C11D-44B0-B249-ECB677592528}" presName="vert2" presStyleCnt="0"/>
      <dgm:spPr/>
    </dgm:pt>
    <dgm:pt modelId="{4E16A0F3-2E35-4214-8766-F401D5A3B3D0}" type="pres">
      <dgm:prSet presAssocID="{E2C1BED0-C11D-44B0-B249-ECB677592528}" presName="thinLine2b" presStyleLbl="callout" presStyleIdx="0" presStyleCnt="5" custLinFactY="300000" custLinFactNeighborX="58" custLinFactNeighborY="388643"/>
      <dgm:spPr>
        <a:xfrm>
          <a:off x="1422618" y="674310"/>
          <a:ext cx="4267896"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gm:spPr>
    </dgm:pt>
    <dgm:pt modelId="{18758DEA-A0E2-4FE4-B05C-FBF0FD1F289E}" type="pres">
      <dgm:prSet presAssocID="{E2C1BED0-C11D-44B0-B249-ECB677592528}" presName="vertSpace2b" presStyleCnt="0"/>
      <dgm:spPr/>
    </dgm:pt>
    <dgm:pt modelId="{7ACFB43E-33F2-4DC0-8B69-620CE042C79A}" type="pres">
      <dgm:prSet presAssocID="{33AEFAA3-734C-46CC-9A8F-D571C7BE34ED}" presName="thickLine" presStyleLbl="alignNode1" presStyleIdx="1" presStyleCnt="5"/>
      <dgm:spPr>
        <a:xfrm>
          <a:off x="0" y="666756"/>
          <a:ext cx="5690528"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E9EE8965-EE93-4163-B56E-D0909976A260}" type="pres">
      <dgm:prSet presAssocID="{33AEFAA3-734C-46CC-9A8F-D571C7BE34ED}" presName="horz1" presStyleCnt="0"/>
      <dgm:spPr/>
    </dgm:pt>
    <dgm:pt modelId="{79846CB6-FF84-4AB9-A6D9-D0B19111060E}" type="pres">
      <dgm:prSet presAssocID="{33AEFAA3-734C-46CC-9A8F-D571C7BE34ED}" presName="tx1" presStyleLbl="revTx" presStyleIdx="2" presStyleCnt="10" custScaleX="133100" custScaleY="133100"/>
      <dgm:spPr/>
    </dgm:pt>
    <dgm:pt modelId="{B79111FB-9561-478A-8059-0DD7FD837A5C}" type="pres">
      <dgm:prSet presAssocID="{33AEFAA3-734C-46CC-9A8F-D571C7BE34ED}" presName="vert1" presStyleCnt="0"/>
      <dgm:spPr/>
    </dgm:pt>
    <dgm:pt modelId="{C06732CD-3B12-40CE-9053-36C4C153DB55}" type="pres">
      <dgm:prSet presAssocID="{347DC1B3-7D9F-40F0-9904-E5ADDA1DCDA7}" presName="vertSpace2a" presStyleCnt="0"/>
      <dgm:spPr/>
    </dgm:pt>
    <dgm:pt modelId="{C3D035DA-C9D1-4D84-BF02-12DE1DAED8E0}" type="pres">
      <dgm:prSet presAssocID="{347DC1B3-7D9F-40F0-9904-E5ADDA1DCDA7}" presName="horz2" presStyleCnt="0"/>
      <dgm:spPr/>
    </dgm:pt>
    <dgm:pt modelId="{6168AA6F-862F-4483-BD0C-EA9927250931}" type="pres">
      <dgm:prSet presAssocID="{347DC1B3-7D9F-40F0-9904-E5ADDA1DCDA7}" presName="horzSpace2" presStyleCnt="0"/>
      <dgm:spPr/>
    </dgm:pt>
    <dgm:pt modelId="{AA5B4590-4F4D-40E0-8E1E-4E1CD530E84C}" type="pres">
      <dgm:prSet presAssocID="{347DC1B3-7D9F-40F0-9904-E5ADDA1DCDA7}" presName="tx2" presStyleLbl="revTx" presStyleIdx="3" presStyleCnt="10" custScaleX="100000" custScaleY="149845" custLinFactNeighborX="-146" custLinFactNeighborY="15904"/>
      <dgm:spPr/>
    </dgm:pt>
    <dgm:pt modelId="{E652C69B-D998-4C3C-A78B-3F6D5EA5E3FF}" type="pres">
      <dgm:prSet presAssocID="{347DC1B3-7D9F-40F0-9904-E5ADDA1DCDA7}" presName="vert2" presStyleCnt="0"/>
      <dgm:spPr/>
    </dgm:pt>
    <dgm:pt modelId="{459C802E-D87F-4C88-9074-C5E7DEFE2DD3}" type="pres">
      <dgm:prSet presAssocID="{347DC1B3-7D9F-40F0-9904-E5ADDA1DCDA7}" presName="thinLine2b" presStyleLbl="callout" presStyleIdx="1" presStyleCnt="5" custLinFactY="350358" custLinFactNeighborX="58" custLinFactNeighborY="400000"/>
      <dgm:spPr>
        <a:xfrm>
          <a:off x="1422618" y="1339248"/>
          <a:ext cx="4267896"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gm:spPr>
    </dgm:pt>
    <dgm:pt modelId="{D38A1482-6F6B-4864-9D91-187F14F234F5}" type="pres">
      <dgm:prSet presAssocID="{347DC1B3-7D9F-40F0-9904-E5ADDA1DCDA7}" presName="vertSpace2b" presStyleCnt="0"/>
      <dgm:spPr/>
    </dgm:pt>
    <dgm:pt modelId="{791B75E0-1444-426F-8A9F-2349A72FD7E8}" type="pres">
      <dgm:prSet presAssocID="{82DDF63F-A02A-472F-8E0E-36B879D8088E}" presName="thickLine" presStyleLbl="alignNode1" presStyleIdx="2" presStyleCnt="5" custLinFactNeighborY="2862"/>
      <dgm:spPr>
        <a:xfrm>
          <a:off x="0" y="1351268"/>
          <a:ext cx="5690528"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1C995C35-D7B2-4551-BC30-12764557B164}" type="pres">
      <dgm:prSet presAssocID="{82DDF63F-A02A-472F-8E0E-36B879D8088E}" presName="horz1" presStyleCnt="0"/>
      <dgm:spPr/>
    </dgm:pt>
    <dgm:pt modelId="{BCB3BEE5-96E5-43C1-AFDF-9FA46ABDEFD4}" type="pres">
      <dgm:prSet presAssocID="{82DDF63F-A02A-472F-8E0E-36B879D8088E}" presName="tx1" presStyleLbl="revTx" presStyleIdx="4" presStyleCnt="10" custScaleX="133100" custScaleY="133100" custLinFactNeighborY="0"/>
      <dgm:spPr/>
    </dgm:pt>
    <dgm:pt modelId="{552C1CCA-D242-4243-8C09-4EEC1F6B50D5}" type="pres">
      <dgm:prSet presAssocID="{82DDF63F-A02A-472F-8E0E-36B879D8088E}" presName="vert1" presStyleCnt="0"/>
      <dgm:spPr/>
    </dgm:pt>
    <dgm:pt modelId="{0ADC6CB4-5765-4C1E-BB9C-50E6E76F325E}" type="pres">
      <dgm:prSet presAssocID="{7BE3018B-E314-42DD-ACC9-72128EC50092}" presName="vertSpace2a" presStyleCnt="0"/>
      <dgm:spPr/>
    </dgm:pt>
    <dgm:pt modelId="{969296B2-F06C-401D-BDF5-B60FA9424394}" type="pres">
      <dgm:prSet presAssocID="{7BE3018B-E314-42DD-ACC9-72128EC50092}" presName="horz2" presStyleCnt="0"/>
      <dgm:spPr/>
    </dgm:pt>
    <dgm:pt modelId="{BEF7DDCA-8112-4301-9216-1B5E62EFF9E2}" type="pres">
      <dgm:prSet presAssocID="{7BE3018B-E314-42DD-ACC9-72128EC50092}" presName="horzSpace2" presStyleCnt="0"/>
      <dgm:spPr/>
    </dgm:pt>
    <dgm:pt modelId="{BEE5307C-6474-4D89-9331-85F9179263A7}" type="pres">
      <dgm:prSet presAssocID="{7BE3018B-E314-42DD-ACC9-72128EC50092}" presName="tx2" presStyleLbl="revTx" presStyleIdx="5" presStyleCnt="10" custScaleX="100000" custScaleY="100000" custLinFactNeighborX="-677" custLinFactNeighborY="14072"/>
      <dgm:spPr/>
    </dgm:pt>
    <dgm:pt modelId="{0AC17651-7053-4D3E-A0F6-6117CFC8ED56}" type="pres">
      <dgm:prSet presAssocID="{7BE3018B-E314-42DD-ACC9-72128EC50092}" presName="vert2" presStyleCnt="0"/>
      <dgm:spPr/>
    </dgm:pt>
    <dgm:pt modelId="{0DA92125-A246-4D6D-9B99-5770ED907F6A}" type="pres">
      <dgm:prSet presAssocID="{7BE3018B-E314-42DD-ACC9-72128EC50092}" presName="thinLine2b" presStyleLbl="callout" presStyleIdx="2" presStyleCnt="5" custLinFactY="263548" custLinFactNeighborY="300000"/>
      <dgm:spPr>
        <a:xfrm>
          <a:off x="1420142" y="1971994"/>
          <a:ext cx="4267896"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gm:spPr>
    </dgm:pt>
    <dgm:pt modelId="{DFD39E3E-DAC9-4E04-B6D7-C3AF81D3ADFE}" type="pres">
      <dgm:prSet presAssocID="{7BE3018B-E314-42DD-ACC9-72128EC50092}" presName="vertSpace2b" presStyleCnt="0"/>
      <dgm:spPr/>
    </dgm:pt>
    <dgm:pt modelId="{8170DE17-4175-48C4-8E60-5904948C3C76}" type="pres">
      <dgm:prSet presAssocID="{15E1DBBA-B321-45AF-A19C-BEB57E115928}" presName="thickLine" presStyleLbl="alignNode1" presStyleIdx="3" presStyleCnt="5" custLinFactNeighborY="-2862"/>
      <dgm:spPr>
        <a:xfrm>
          <a:off x="0" y="1978643"/>
          <a:ext cx="5690528"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D0E41B0A-4050-453C-AAFA-4F5CBC55344D}" type="pres">
      <dgm:prSet presAssocID="{15E1DBBA-B321-45AF-A19C-BEB57E115928}" presName="horz1" presStyleCnt="0"/>
      <dgm:spPr/>
    </dgm:pt>
    <dgm:pt modelId="{96780F39-0ACB-4FFF-9DD5-33FE1EA87291}" type="pres">
      <dgm:prSet presAssocID="{15E1DBBA-B321-45AF-A19C-BEB57E115928}" presName="tx1" presStyleLbl="revTx" presStyleIdx="6" presStyleCnt="10" custScaleX="133100" custScaleY="133100" custLinFactNeighborY="1764"/>
      <dgm:spPr/>
    </dgm:pt>
    <dgm:pt modelId="{1EBF1D7E-80C3-4F36-A984-14C1820CAF07}" type="pres">
      <dgm:prSet presAssocID="{15E1DBBA-B321-45AF-A19C-BEB57E115928}" presName="vert1" presStyleCnt="0"/>
      <dgm:spPr/>
    </dgm:pt>
    <dgm:pt modelId="{89775449-E408-4EC5-8D73-343307F918DE}" type="pres">
      <dgm:prSet presAssocID="{B2D7D3A6-B724-44AF-AC8C-2946C6A7F9E1}" presName="vertSpace2a" presStyleCnt="0"/>
      <dgm:spPr/>
    </dgm:pt>
    <dgm:pt modelId="{352B127A-186B-454F-B266-5FD5FC5D3A7D}" type="pres">
      <dgm:prSet presAssocID="{B2D7D3A6-B724-44AF-AC8C-2946C6A7F9E1}" presName="horz2" presStyleCnt="0"/>
      <dgm:spPr/>
    </dgm:pt>
    <dgm:pt modelId="{8552310C-B6C7-4A1E-B40A-B5AFCE82967C}" type="pres">
      <dgm:prSet presAssocID="{B2D7D3A6-B724-44AF-AC8C-2946C6A7F9E1}" presName="horzSpace2" presStyleCnt="0"/>
      <dgm:spPr/>
    </dgm:pt>
    <dgm:pt modelId="{47350ED9-86FE-4810-8BC9-5DA8E0CB526F}" type="pres">
      <dgm:prSet presAssocID="{B2D7D3A6-B724-44AF-AC8C-2946C6A7F9E1}" presName="tx2" presStyleLbl="revTx" presStyleIdx="7" presStyleCnt="10" custScaleX="100000" custScaleY="164060" custLinFactNeighborX="-110" custLinFactNeighborY="-7419"/>
      <dgm:spPr/>
    </dgm:pt>
    <dgm:pt modelId="{0933EC6E-1A5B-4ECD-8B29-0BC23F3F28D5}" type="pres">
      <dgm:prSet presAssocID="{B2D7D3A6-B724-44AF-AC8C-2946C6A7F9E1}" presName="vert2" presStyleCnt="0"/>
      <dgm:spPr/>
    </dgm:pt>
    <dgm:pt modelId="{1842651A-139E-4E70-ABB1-FC7A580C7FE4}" type="pres">
      <dgm:prSet presAssocID="{B2D7D3A6-B724-44AF-AC8C-2946C6A7F9E1}" presName="thinLine2b" presStyleLbl="callout" presStyleIdx="3" presStyleCnt="5" custLinFactY="326149" custLinFactNeighborY="400000"/>
      <dgm:spPr>
        <a:xfrm>
          <a:off x="1420142" y="2657884"/>
          <a:ext cx="4267896"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gm:spPr>
    </dgm:pt>
    <dgm:pt modelId="{3E77B5E4-F327-4498-9DFE-700ADAE2E3E2}" type="pres">
      <dgm:prSet presAssocID="{B2D7D3A6-B724-44AF-AC8C-2946C6A7F9E1}" presName="vertSpace2b" presStyleCnt="0"/>
      <dgm:spPr/>
    </dgm:pt>
    <dgm:pt modelId="{D764FF7E-571F-42A8-A1D7-299BC520303F}" type="pres">
      <dgm:prSet presAssocID="{E9425D5F-F4AA-4859-8F85-CE2008969C29}" presName="thickLine" presStyleLbl="alignNode1" presStyleIdx="4" presStyleCnt="5"/>
      <dgm:spPr>
        <a:xfrm>
          <a:off x="0" y="2663155"/>
          <a:ext cx="5690528"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6D0A709E-FB10-4885-8572-FE43A527E347}" type="pres">
      <dgm:prSet presAssocID="{E9425D5F-F4AA-4859-8F85-CE2008969C29}" presName="horz1" presStyleCnt="0"/>
      <dgm:spPr/>
    </dgm:pt>
    <dgm:pt modelId="{D1D9896E-FEB3-47C5-9D28-C253A35505E4}" type="pres">
      <dgm:prSet presAssocID="{E9425D5F-F4AA-4859-8F85-CE2008969C29}" presName="tx1" presStyleLbl="revTx" presStyleIdx="8" presStyleCnt="10" custScaleX="133100" custScaleY="133100"/>
      <dgm:spPr/>
    </dgm:pt>
    <dgm:pt modelId="{F0489D89-09EF-4AD8-9932-87EFFD9C8B88}" type="pres">
      <dgm:prSet presAssocID="{E9425D5F-F4AA-4859-8F85-CE2008969C29}" presName="vert1" presStyleCnt="0"/>
      <dgm:spPr/>
    </dgm:pt>
    <dgm:pt modelId="{DA37E127-FBEE-41AD-8CB4-21726C241B29}" type="pres">
      <dgm:prSet presAssocID="{F80BA1F6-0D33-4EFF-94E1-5ACE3AF704A2}" presName="vertSpace2a" presStyleCnt="0"/>
      <dgm:spPr/>
    </dgm:pt>
    <dgm:pt modelId="{B0BD0ADF-837B-49B8-9C40-0ACF7D2B7DC8}" type="pres">
      <dgm:prSet presAssocID="{F80BA1F6-0D33-4EFF-94E1-5ACE3AF704A2}" presName="horz2" presStyleCnt="0"/>
      <dgm:spPr/>
    </dgm:pt>
    <dgm:pt modelId="{594548E6-8707-4E64-B4EE-64ED4EE94B8C}" type="pres">
      <dgm:prSet presAssocID="{F80BA1F6-0D33-4EFF-94E1-5ACE3AF704A2}" presName="horzSpace2" presStyleCnt="0"/>
      <dgm:spPr/>
    </dgm:pt>
    <dgm:pt modelId="{964668C6-CEB0-4160-A16E-5466AEE4314B}" type="pres">
      <dgm:prSet presAssocID="{F80BA1F6-0D33-4EFF-94E1-5ACE3AF704A2}" presName="tx2" presStyleLbl="revTx" presStyleIdx="9" presStyleCnt="10" custScaleX="100000" custScaleY="100000" custLinFactNeighborX="-448" custLinFactNeighborY="17200"/>
      <dgm:spPr/>
    </dgm:pt>
    <dgm:pt modelId="{93E98A37-4581-4CAE-B122-D902A41470AE}" type="pres">
      <dgm:prSet presAssocID="{F80BA1F6-0D33-4EFF-94E1-5ACE3AF704A2}" presName="vert2" presStyleCnt="0"/>
      <dgm:spPr/>
    </dgm:pt>
    <dgm:pt modelId="{3608588E-6351-4B32-A24C-B3C5BD74C387}" type="pres">
      <dgm:prSet presAssocID="{F80BA1F6-0D33-4EFF-94E1-5ACE3AF704A2}" presName="thinLine2b" presStyleLbl="callout" presStyleIdx="4" presStyleCnt="5" custLinFactY="290009" custLinFactNeighborY="300000"/>
      <dgm:spPr>
        <a:xfrm>
          <a:off x="1420142" y="3312452"/>
          <a:ext cx="4267896"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gm:spPr>
    </dgm:pt>
    <dgm:pt modelId="{D48BFF10-E0DC-4E7E-89A0-0F79E7EF1406}" type="pres">
      <dgm:prSet presAssocID="{F80BA1F6-0D33-4EFF-94E1-5ACE3AF704A2}" presName="vertSpace2b" presStyleCnt="0"/>
      <dgm:spPr/>
    </dgm:pt>
  </dgm:ptLst>
  <dgm:cxnLst>
    <dgm:cxn modelId="{B4F9A805-2FAC-4980-B69E-61144E2E96D5}" type="presOf" srcId="{A0636F1D-DFD8-4823-A338-D7109E080FCC}" destId="{73EC3F49-820F-4F3B-A8AC-E2FF40F1E050}" srcOrd="0" destOrd="0" presId="urn:microsoft.com/office/officeart/2008/layout/LinedList"/>
    <dgm:cxn modelId="{0F4D2B0A-1B86-4361-9F93-65A884C109E8}" srcId="{33AEFAA3-734C-46CC-9A8F-D571C7BE34ED}" destId="{347DC1B3-7D9F-40F0-9904-E5ADDA1DCDA7}" srcOrd="0" destOrd="0" parTransId="{0801C538-8A30-43AC-8656-CC23AE364DC5}" sibTransId="{260304C0-8AEB-4701-AF27-9856436A3169}"/>
    <dgm:cxn modelId="{1854D50A-F1D5-4263-9DB3-076A26986E6C}" srcId="{148E7FE1-36DF-453D-BE12-1A0DE70C128C}" destId="{E9425D5F-F4AA-4859-8F85-CE2008969C29}" srcOrd="4" destOrd="0" parTransId="{6C5AD771-7E51-4A00-AE3A-EE627C3E7F36}" sibTransId="{A0A0B320-58A8-47FF-AB31-8B7FE0FBF519}"/>
    <dgm:cxn modelId="{117ED70C-AB3A-4272-A155-74FC0A7E9758}" type="presOf" srcId="{82DDF63F-A02A-472F-8E0E-36B879D8088E}" destId="{BCB3BEE5-96E5-43C1-AFDF-9FA46ABDEFD4}" srcOrd="0" destOrd="0" presId="urn:microsoft.com/office/officeart/2008/layout/LinedList"/>
    <dgm:cxn modelId="{A4343E2E-41DA-42EE-9DB8-287194E1DFCE}" srcId="{E9425D5F-F4AA-4859-8F85-CE2008969C29}" destId="{F80BA1F6-0D33-4EFF-94E1-5ACE3AF704A2}" srcOrd="0" destOrd="0" parTransId="{C2EFC15A-DE31-4D84-9081-2F5D994173B3}" sibTransId="{BA8B8E4C-D36A-41BF-8642-08D7E713D779}"/>
    <dgm:cxn modelId="{49BCC942-23D7-41A7-B68E-263364ED762B}" srcId="{148E7FE1-36DF-453D-BE12-1A0DE70C128C}" destId="{15E1DBBA-B321-45AF-A19C-BEB57E115928}" srcOrd="3" destOrd="0" parTransId="{B1A1F0B6-D3BC-4F76-B9DC-FCF304A29C47}" sibTransId="{E601218B-8E7B-43AA-8DFD-5576A4C7C208}"/>
    <dgm:cxn modelId="{0FAD254A-58B8-4B15-B7F4-0B9651445405}" type="presOf" srcId="{33AEFAA3-734C-46CC-9A8F-D571C7BE34ED}" destId="{79846CB6-FF84-4AB9-A6D9-D0B19111060E}" srcOrd="0" destOrd="0" presId="urn:microsoft.com/office/officeart/2008/layout/LinedList"/>
    <dgm:cxn modelId="{48842C74-61AE-4A1F-B8C3-8AB4E7C1D476}" type="presOf" srcId="{F80BA1F6-0D33-4EFF-94E1-5ACE3AF704A2}" destId="{964668C6-CEB0-4160-A16E-5466AEE4314B}" srcOrd="0" destOrd="0" presId="urn:microsoft.com/office/officeart/2008/layout/LinedList"/>
    <dgm:cxn modelId="{1ECAF354-E23E-4532-B7A4-3195A6D543A1}" srcId="{148E7FE1-36DF-453D-BE12-1A0DE70C128C}" destId="{33AEFAA3-734C-46CC-9A8F-D571C7BE34ED}" srcOrd="1" destOrd="0" parTransId="{65993876-66C3-445A-8F1F-D9D6137C97CA}" sibTransId="{DA5CE9AF-0081-4FDA-9677-CC1B1722095E}"/>
    <dgm:cxn modelId="{D02D3C76-422E-45D9-B5A0-FE98EC7555A3}" type="presOf" srcId="{E2C1BED0-C11D-44B0-B249-ECB677592528}" destId="{40DEC574-BF76-47EF-AD72-E87F520D62D5}" srcOrd="0" destOrd="0" presId="urn:microsoft.com/office/officeart/2008/layout/LinedList"/>
    <dgm:cxn modelId="{D268B956-1F89-485A-ABDF-CEA4973E1580}" srcId="{82DDF63F-A02A-472F-8E0E-36B879D8088E}" destId="{7BE3018B-E314-42DD-ACC9-72128EC50092}" srcOrd="0" destOrd="0" parTransId="{90726D55-2511-4659-887D-364F66C71635}" sibTransId="{7E733B8E-E4B9-42FD-A672-68C354D602C7}"/>
    <dgm:cxn modelId="{0F2BA780-4E6C-4881-A1E3-CC726D092D78}" type="presOf" srcId="{148E7FE1-36DF-453D-BE12-1A0DE70C128C}" destId="{D71DF3CE-679D-4036-8BF8-0F49858321A5}" srcOrd="0" destOrd="0" presId="urn:microsoft.com/office/officeart/2008/layout/LinedList"/>
    <dgm:cxn modelId="{4713BC84-02F8-44FB-8751-09FA1BE6A508}" type="presOf" srcId="{15E1DBBA-B321-45AF-A19C-BEB57E115928}" destId="{96780F39-0ACB-4FFF-9DD5-33FE1EA87291}" srcOrd="0" destOrd="0" presId="urn:microsoft.com/office/officeart/2008/layout/LinedList"/>
    <dgm:cxn modelId="{27651F85-A590-4679-B404-F5B3DA746DA2}" type="presOf" srcId="{B2D7D3A6-B724-44AF-AC8C-2946C6A7F9E1}" destId="{47350ED9-86FE-4810-8BC9-5DA8E0CB526F}" srcOrd="0" destOrd="0" presId="urn:microsoft.com/office/officeart/2008/layout/LinedList"/>
    <dgm:cxn modelId="{4A5A588D-CC32-4919-B673-A863164BFF38}" type="presOf" srcId="{E9425D5F-F4AA-4859-8F85-CE2008969C29}" destId="{D1D9896E-FEB3-47C5-9D28-C253A35505E4}" srcOrd="0" destOrd="0" presId="urn:microsoft.com/office/officeart/2008/layout/LinedList"/>
    <dgm:cxn modelId="{8CDE2AAE-A00E-42AF-A6D4-1594C635F9CF}" srcId="{148E7FE1-36DF-453D-BE12-1A0DE70C128C}" destId="{A0636F1D-DFD8-4823-A338-D7109E080FCC}" srcOrd="0" destOrd="0" parTransId="{58347B95-EEA1-4CA4-9261-07CA5FCEC6CA}" sibTransId="{8980F5D9-35E2-4F79-9AC6-676B4FFE124A}"/>
    <dgm:cxn modelId="{C5B4F5C3-A01D-47B4-9BF8-47A21F86E73D}" srcId="{15E1DBBA-B321-45AF-A19C-BEB57E115928}" destId="{B2D7D3A6-B724-44AF-AC8C-2946C6A7F9E1}" srcOrd="0" destOrd="0" parTransId="{142600C2-1E92-4FB6-91DA-D40B944546C2}" sibTransId="{BF06CE13-4E58-4AEF-84CA-F7CE8EE04C98}"/>
    <dgm:cxn modelId="{6C8F15E6-E84D-41C1-8FF7-3BF9FC5D2BB7}" type="presOf" srcId="{7BE3018B-E314-42DD-ACC9-72128EC50092}" destId="{BEE5307C-6474-4D89-9331-85F9179263A7}" srcOrd="0" destOrd="0" presId="urn:microsoft.com/office/officeart/2008/layout/LinedList"/>
    <dgm:cxn modelId="{18623BE8-6E43-4FE0-B067-2E68FB611A2B}" srcId="{148E7FE1-36DF-453D-BE12-1A0DE70C128C}" destId="{82DDF63F-A02A-472F-8E0E-36B879D8088E}" srcOrd="2" destOrd="0" parTransId="{EBDCF272-901B-49AA-9654-C0F2528A854E}" sibTransId="{20D6B07B-8A00-42D9-8D71-0415DCD39D50}"/>
    <dgm:cxn modelId="{8DF9D9F8-1A75-436B-8ACE-5DCD79CE87E5}" type="presOf" srcId="{347DC1B3-7D9F-40F0-9904-E5ADDA1DCDA7}" destId="{AA5B4590-4F4D-40E0-8E1E-4E1CD530E84C}" srcOrd="0" destOrd="0" presId="urn:microsoft.com/office/officeart/2008/layout/LinedList"/>
    <dgm:cxn modelId="{447AF9F8-B327-466B-862D-A65E92359ECF}" srcId="{A0636F1D-DFD8-4823-A338-D7109E080FCC}" destId="{E2C1BED0-C11D-44B0-B249-ECB677592528}" srcOrd="0" destOrd="0" parTransId="{CAD0BAC6-CB94-4EFD-B083-ECD758B16D69}" sibTransId="{FDB40D62-EA9B-4F63-AB81-076D4BA8B2FB}"/>
    <dgm:cxn modelId="{013246F5-53C2-4D4E-BDE5-CCFF963CDAEA}" type="presParOf" srcId="{D71DF3CE-679D-4036-8BF8-0F49858321A5}" destId="{CEAA14F0-EFDC-4E28-B5AF-8F8F30897E1C}" srcOrd="0" destOrd="0" presId="urn:microsoft.com/office/officeart/2008/layout/LinedList"/>
    <dgm:cxn modelId="{87DDC91B-543A-4AAE-ADAA-C7C419E7DCC2}" type="presParOf" srcId="{D71DF3CE-679D-4036-8BF8-0F49858321A5}" destId="{1912A8F9-532D-4E52-80FE-0FB9AD81504A}" srcOrd="1" destOrd="0" presId="urn:microsoft.com/office/officeart/2008/layout/LinedList"/>
    <dgm:cxn modelId="{D50F9687-9525-4F0D-9C82-8FA0EF1EAFB0}" type="presParOf" srcId="{1912A8F9-532D-4E52-80FE-0FB9AD81504A}" destId="{73EC3F49-820F-4F3B-A8AC-E2FF40F1E050}" srcOrd="0" destOrd="0" presId="urn:microsoft.com/office/officeart/2008/layout/LinedList"/>
    <dgm:cxn modelId="{C8462FDA-F3B2-496A-8BB6-33FADAC8F1C8}" type="presParOf" srcId="{1912A8F9-532D-4E52-80FE-0FB9AD81504A}" destId="{C0C85950-1DD7-4AAC-B658-239D644A63E5}" srcOrd="1" destOrd="0" presId="urn:microsoft.com/office/officeart/2008/layout/LinedList"/>
    <dgm:cxn modelId="{27478538-0C89-457B-BF7B-4FCC1DEB1C07}" type="presParOf" srcId="{C0C85950-1DD7-4AAC-B658-239D644A63E5}" destId="{28DAB84B-26B1-484B-AE4E-C2E1E7D80FC6}" srcOrd="0" destOrd="0" presId="urn:microsoft.com/office/officeart/2008/layout/LinedList"/>
    <dgm:cxn modelId="{41153F29-3711-4A4A-A192-F90234422AE7}" type="presParOf" srcId="{C0C85950-1DD7-4AAC-B658-239D644A63E5}" destId="{508FD267-56E1-467F-8F4A-4398944DB135}" srcOrd="1" destOrd="0" presId="urn:microsoft.com/office/officeart/2008/layout/LinedList"/>
    <dgm:cxn modelId="{86203BE6-F871-4F35-A07A-4299D6578AF9}" type="presParOf" srcId="{508FD267-56E1-467F-8F4A-4398944DB135}" destId="{D37D69C9-BF4B-44CC-932C-7B0D290F8C2A}" srcOrd="0" destOrd="0" presId="urn:microsoft.com/office/officeart/2008/layout/LinedList"/>
    <dgm:cxn modelId="{FAF412B7-23E9-4584-895F-44DFAC8CA96A}" type="presParOf" srcId="{508FD267-56E1-467F-8F4A-4398944DB135}" destId="{40DEC574-BF76-47EF-AD72-E87F520D62D5}" srcOrd="1" destOrd="0" presId="urn:microsoft.com/office/officeart/2008/layout/LinedList"/>
    <dgm:cxn modelId="{7A623838-7F44-43F8-AEBC-8ED1989D3E25}" type="presParOf" srcId="{508FD267-56E1-467F-8F4A-4398944DB135}" destId="{B9CB44EA-81E6-4B0F-AB84-0C84E6921800}" srcOrd="2" destOrd="0" presId="urn:microsoft.com/office/officeart/2008/layout/LinedList"/>
    <dgm:cxn modelId="{0B082A1D-F08D-45C6-815B-6B2898D93059}" type="presParOf" srcId="{C0C85950-1DD7-4AAC-B658-239D644A63E5}" destId="{4E16A0F3-2E35-4214-8766-F401D5A3B3D0}" srcOrd="2" destOrd="0" presId="urn:microsoft.com/office/officeart/2008/layout/LinedList"/>
    <dgm:cxn modelId="{8CB72D09-16C6-445E-91EE-C0B560CFA84B}" type="presParOf" srcId="{C0C85950-1DD7-4AAC-B658-239D644A63E5}" destId="{18758DEA-A0E2-4FE4-B05C-FBF0FD1F289E}" srcOrd="3" destOrd="0" presId="urn:microsoft.com/office/officeart/2008/layout/LinedList"/>
    <dgm:cxn modelId="{8B20F2E4-10A5-4EB1-AD81-74E6F933019B}" type="presParOf" srcId="{D71DF3CE-679D-4036-8BF8-0F49858321A5}" destId="{7ACFB43E-33F2-4DC0-8B69-620CE042C79A}" srcOrd="2" destOrd="0" presId="urn:microsoft.com/office/officeart/2008/layout/LinedList"/>
    <dgm:cxn modelId="{5B9D18B4-1B23-4C5E-9C90-11D570FB2F0C}" type="presParOf" srcId="{D71DF3CE-679D-4036-8BF8-0F49858321A5}" destId="{E9EE8965-EE93-4163-B56E-D0909976A260}" srcOrd="3" destOrd="0" presId="urn:microsoft.com/office/officeart/2008/layout/LinedList"/>
    <dgm:cxn modelId="{CD3C806A-D665-4A52-B99B-3DA8451C1572}" type="presParOf" srcId="{E9EE8965-EE93-4163-B56E-D0909976A260}" destId="{79846CB6-FF84-4AB9-A6D9-D0B19111060E}" srcOrd="0" destOrd="0" presId="urn:microsoft.com/office/officeart/2008/layout/LinedList"/>
    <dgm:cxn modelId="{F0F74363-BBC0-4FDD-934C-9DCF22B8E03B}" type="presParOf" srcId="{E9EE8965-EE93-4163-B56E-D0909976A260}" destId="{B79111FB-9561-478A-8059-0DD7FD837A5C}" srcOrd="1" destOrd="0" presId="urn:microsoft.com/office/officeart/2008/layout/LinedList"/>
    <dgm:cxn modelId="{0BE8D0A9-6384-4F5E-A3DE-4CD713A6DE04}" type="presParOf" srcId="{B79111FB-9561-478A-8059-0DD7FD837A5C}" destId="{C06732CD-3B12-40CE-9053-36C4C153DB55}" srcOrd="0" destOrd="0" presId="urn:microsoft.com/office/officeart/2008/layout/LinedList"/>
    <dgm:cxn modelId="{1B97F33C-B712-4477-9120-E0C4B15CB7DD}" type="presParOf" srcId="{B79111FB-9561-478A-8059-0DD7FD837A5C}" destId="{C3D035DA-C9D1-4D84-BF02-12DE1DAED8E0}" srcOrd="1" destOrd="0" presId="urn:microsoft.com/office/officeart/2008/layout/LinedList"/>
    <dgm:cxn modelId="{ACA6FFD8-BDB0-4C98-826C-7FC857D161C8}" type="presParOf" srcId="{C3D035DA-C9D1-4D84-BF02-12DE1DAED8E0}" destId="{6168AA6F-862F-4483-BD0C-EA9927250931}" srcOrd="0" destOrd="0" presId="urn:microsoft.com/office/officeart/2008/layout/LinedList"/>
    <dgm:cxn modelId="{4ABBFAAB-5FB4-48B4-8C06-CAF53C729B21}" type="presParOf" srcId="{C3D035DA-C9D1-4D84-BF02-12DE1DAED8E0}" destId="{AA5B4590-4F4D-40E0-8E1E-4E1CD530E84C}" srcOrd="1" destOrd="0" presId="urn:microsoft.com/office/officeart/2008/layout/LinedList"/>
    <dgm:cxn modelId="{5A63A70F-6E4E-4C5A-BE5C-EC7F3055184E}" type="presParOf" srcId="{C3D035DA-C9D1-4D84-BF02-12DE1DAED8E0}" destId="{E652C69B-D998-4C3C-A78B-3F6D5EA5E3FF}" srcOrd="2" destOrd="0" presId="urn:microsoft.com/office/officeart/2008/layout/LinedList"/>
    <dgm:cxn modelId="{47E3BF14-4AEF-4C84-9D0A-266D2E4E2E9B}" type="presParOf" srcId="{B79111FB-9561-478A-8059-0DD7FD837A5C}" destId="{459C802E-D87F-4C88-9074-C5E7DEFE2DD3}" srcOrd="2" destOrd="0" presId="urn:microsoft.com/office/officeart/2008/layout/LinedList"/>
    <dgm:cxn modelId="{978A4179-8B9D-462A-9567-BF4AA89D5F74}" type="presParOf" srcId="{B79111FB-9561-478A-8059-0DD7FD837A5C}" destId="{D38A1482-6F6B-4864-9D91-187F14F234F5}" srcOrd="3" destOrd="0" presId="urn:microsoft.com/office/officeart/2008/layout/LinedList"/>
    <dgm:cxn modelId="{17FEC1AE-9736-4C14-A4E9-6E7F12646925}" type="presParOf" srcId="{D71DF3CE-679D-4036-8BF8-0F49858321A5}" destId="{791B75E0-1444-426F-8A9F-2349A72FD7E8}" srcOrd="4" destOrd="0" presId="urn:microsoft.com/office/officeart/2008/layout/LinedList"/>
    <dgm:cxn modelId="{A40F0416-960D-43FA-93A2-762A75A8CA11}" type="presParOf" srcId="{D71DF3CE-679D-4036-8BF8-0F49858321A5}" destId="{1C995C35-D7B2-4551-BC30-12764557B164}" srcOrd="5" destOrd="0" presId="urn:microsoft.com/office/officeart/2008/layout/LinedList"/>
    <dgm:cxn modelId="{D3BABCD6-76A0-46B7-A2C0-BFB7F2EFEB41}" type="presParOf" srcId="{1C995C35-D7B2-4551-BC30-12764557B164}" destId="{BCB3BEE5-96E5-43C1-AFDF-9FA46ABDEFD4}" srcOrd="0" destOrd="0" presId="urn:microsoft.com/office/officeart/2008/layout/LinedList"/>
    <dgm:cxn modelId="{7E1ABE48-F8EA-4709-A729-6CA81BE4BA39}" type="presParOf" srcId="{1C995C35-D7B2-4551-BC30-12764557B164}" destId="{552C1CCA-D242-4243-8C09-4EEC1F6B50D5}" srcOrd="1" destOrd="0" presId="urn:microsoft.com/office/officeart/2008/layout/LinedList"/>
    <dgm:cxn modelId="{1C8B535B-EF04-4FC6-B440-9E6AA7A71802}" type="presParOf" srcId="{552C1CCA-D242-4243-8C09-4EEC1F6B50D5}" destId="{0ADC6CB4-5765-4C1E-BB9C-50E6E76F325E}" srcOrd="0" destOrd="0" presId="urn:microsoft.com/office/officeart/2008/layout/LinedList"/>
    <dgm:cxn modelId="{075C65C7-0B2D-4DEE-8658-9363BFB67B4B}" type="presParOf" srcId="{552C1CCA-D242-4243-8C09-4EEC1F6B50D5}" destId="{969296B2-F06C-401D-BDF5-B60FA9424394}" srcOrd="1" destOrd="0" presId="urn:microsoft.com/office/officeart/2008/layout/LinedList"/>
    <dgm:cxn modelId="{78F2F1D7-CE21-40E8-ADE5-D3E1537FB00B}" type="presParOf" srcId="{969296B2-F06C-401D-BDF5-B60FA9424394}" destId="{BEF7DDCA-8112-4301-9216-1B5E62EFF9E2}" srcOrd="0" destOrd="0" presId="urn:microsoft.com/office/officeart/2008/layout/LinedList"/>
    <dgm:cxn modelId="{1B631EEB-0A7E-4298-A6A1-ABFD78916151}" type="presParOf" srcId="{969296B2-F06C-401D-BDF5-B60FA9424394}" destId="{BEE5307C-6474-4D89-9331-85F9179263A7}" srcOrd="1" destOrd="0" presId="urn:microsoft.com/office/officeart/2008/layout/LinedList"/>
    <dgm:cxn modelId="{8EC0CA53-D6E3-470B-875D-F74FE3350885}" type="presParOf" srcId="{969296B2-F06C-401D-BDF5-B60FA9424394}" destId="{0AC17651-7053-4D3E-A0F6-6117CFC8ED56}" srcOrd="2" destOrd="0" presId="urn:microsoft.com/office/officeart/2008/layout/LinedList"/>
    <dgm:cxn modelId="{D090B1BC-04A9-4F23-AC75-CC200DABEE65}" type="presParOf" srcId="{552C1CCA-D242-4243-8C09-4EEC1F6B50D5}" destId="{0DA92125-A246-4D6D-9B99-5770ED907F6A}" srcOrd="2" destOrd="0" presId="urn:microsoft.com/office/officeart/2008/layout/LinedList"/>
    <dgm:cxn modelId="{7C45118E-48D4-4AC4-B455-D91FA41BB62A}" type="presParOf" srcId="{552C1CCA-D242-4243-8C09-4EEC1F6B50D5}" destId="{DFD39E3E-DAC9-4E04-B6D7-C3AF81D3ADFE}" srcOrd="3" destOrd="0" presId="urn:microsoft.com/office/officeart/2008/layout/LinedList"/>
    <dgm:cxn modelId="{77E5004B-2905-46C5-AF0C-713495A8C6D9}" type="presParOf" srcId="{D71DF3CE-679D-4036-8BF8-0F49858321A5}" destId="{8170DE17-4175-48C4-8E60-5904948C3C76}" srcOrd="6" destOrd="0" presId="urn:microsoft.com/office/officeart/2008/layout/LinedList"/>
    <dgm:cxn modelId="{8CF08A51-B4F6-42D2-A84C-883236E0547A}" type="presParOf" srcId="{D71DF3CE-679D-4036-8BF8-0F49858321A5}" destId="{D0E41B0A-4050-453C-AAFA-4F5CBC55344D}" srcOrd="7" destOrd="0" presId="urn:microsoft.com/office/officeart/2008/layout/LinedList"/>
    <dgm:cxn modelId="{893472BE-056E-411F-B653-197B5EA10DDA}" type="presParOf" srcId="{D0E41B0A-4050-453C-AAFA-4F5CBC55344D}" destId="{96780F39-0ACB-4FFF-9DD5-33FE1EA87291}" srcOrd="0" destOrd="0" presId="urn:microsoft.com/office/officeart/2008/layout/LinedList"/>
    <dgm:cxn modelId="{B26C5E90-7324-41AF-B0C1-92A95149E73C}" type="presParOf" srcId="{D0E41B0A-4050-453C-AAFA-4F5CBC55344D}" destId="{1EBF1D7E-80C3-4F36-A984-14C1820CAF07}" srcOrd="1" destOrd="0" presId="urn:microsoft.com/office/officeart/2008/layout/LinedList"/>
    <dgm:cxn modelId="{6E98BE9E-20B2-4136-B01B-FDB09F892A2D}" type="presParOf" srcId="{1EBF1D7E-80C3-4F36-A984-14C1820CAF07}" destId="{89775449-E408-4EC5-8D73-343307F918DE}" srcOrd="0" destOrd="0" presId="urn:microsoft.com/office/officeart/2008/layout/LinedList"/>
    <dgm:cxn modelId="{4F3BA6CB-36B0-4B40-9E4F-5D77F5D96038}" type="presParOf" srcId="{1EBF1D7E-80C3-4F36-A984-14C1820CAF07}" destId="{352B127A-186B-454F-B266-5FD5FC5D3A7D}" srcOrd="1" destOrd="0" presId="urn:microsoft.com/office/officeart/2008/layout/LinedList"/>
    <dgm:cxn modelId="{4B24AFDE-F575-47A6-A794-19FD639F0324}" type="presParOf" srcId="{352B127A-186B-454F-B266-5FD5FC5D3A7D}" destId="{8552310C-B6C7-4A1E-B40A-B5AFCE82967C}" srcOrd="0" destOrd="0" presId="urn:microsoft.com/office/officeart/2008/layout/LinedList"/>
    <dgm:cxn modelId="{9DD28252-9C6A-41C7-A285-333B54A7AC6F}" type="presParOf" srcId="{352B127A-186B-454F-B266-5FD5FC5D3A7D}" destId="{47350ED9-86FE-4810-8BC9-5DA8E0CB526F}" srcOrd="1" destOrd="0" presId="urn:microsoft.com/office/officeart/2008/layout/LinedList"/>
    <dgm:cxn modelId="{77CFE5D0-E0DE-44B2-9FA8-7B2B8B0796AF}" type="presParOf" srcId="{352B127A-186B-454F-B266-5FD5FC5D3A7D}" destId="{0933EC6E-1A5B-4ECD-8B29-0BC23F3F28D5}" srcOrd="2" destOrd="0" presId="urn:microsoft.com/office/officeart/2008/layout/LinedList"/>
    <dgm:cxn modelId="{51A94E73-A9A1-4C63-81F1-447CE3AFCEFC}" type="presParOf" srcId="{1EBF1D7E-80C3-4F36-A984-14C1820CAF07}" destId="{1842651A-139E-4E70-ABB1-FC7A580C7FE4}" srcOrd="2" destOrd="0" presId="urn:microsoft.com/office/officeart/2008/layout/LinedList"/>
    <dgm:cxn modelId="{3E90B0BE-B898-469E-BCD1-DE3CBEB29FA7}" type="presParOf" srcId="{1EBF1D7E-80C3-4F36-A984-14C1820CAF07}" destId="{3E77B5E4-F327-4498-9DFE-700ADAE2E3E2}" srcOrd="3" destOrd="0" presId="urn:microsoft.com/office/officeart/2008/layout/LinedList"/>
    <dgm:cxn modelId="{42B7D359-50BE-41AB-9030-C2CF354EC2AE}" type="presParOf" srcId="{D71DF3CE-679D-4036-8BF8-0F49858321A5}" destId="{D764FF7E-571F-42A8-A1D7-299BC520303F}" srcOrd="8" destOrd="0" presId="urn:microsoft.com/office/officeart/2008/layout/LinedList"/>
    <dgm:cxn modelId="{94992F9A-FE8B-4FD7-8BFD-8292B7F3A319}" type="presParOf" srcId="{D71DF3CE-679D-4036-8BF8-0F49858321A5}" destId="{6D0A709E-FB10-4885-8572-FE43A527E347}" srcOrd="9" destOrd="0" presId="urn:microsoft.com/office/officeart/2008/layout/LinedList"/>
    <dgm:cxn modelId="{2CF716CA-CA08-40A2-BCD6-E3DF68089403}" type="presParOf" srcId="{6D0A709E-FB10-4885-8572-FE43A527E347}" destId="{D1D9896E-FEB3-47C5-9D28-C253A35505E4}" srcOrd="0" destOrd="0" presId="urn:microsoft.com/office/officeart/2008/layout/LinedList"/>
    <dgm:cxn modelId="{6D0D94F5-351B-4160-A3A3-04F4C916DD59}" type="presParOf" srcId="{6D0A709E-FB10-4885-8572-FE43A527E347}" destId="{F0489D89-09EF-4AD8-9932-87EFFD9C8B88}" srcOrd="1" destOrd="0" presId="urn:microsoft.com/office/officeart/2008/layout/LinedList"/>
    <dgm:cxn modelId="{2F9E8887-8F59-42E9-A6CD-1770791BEB40}" type="presParOf" srcId="{F0489D89-09EF-4AD8-9932-87EFFD9C8B88}" destId="{DA37E127-FBEE-41AD-8CB4-21726C241B29}" srcOrd="0" destOrd="0" presId="urn:microsoft.com/office/officeart/2008/layout/LinedList"/>
    <dgm:cxn modelId="{20FC1A30-5F5B-4E57-9A6C-61BDD14D302E}" type="presParOf" srcId="{F0489D89-09EF-4AD8-9932-87EFFD9C8B88}" destId="{B0BD0ADF-837B-49B8-9C40-0ACF7D2B7DC8}" srcOrd="1" destOrd="0" presId="urn:microsoft.com/office/officeart/2008/layout/LinedList"/>
    <dgm:cxn modelId="{0F07A673-8873-4BD1-8E27-8BB9BE9A34F4}" type="presParOf" srcId="{B0BD0ADF-837B-49B8-9C40-0ACF7D2B7DC8}" destId="{594548E6-8707-4E64-B4EE-64ED4EE94B8C}" srcOrd="0" destOrd="0" presId="urn:microsoft.com/office/officeart/2008/layout/LinedList"/>
    <dgm:cxn modelId="{8D78B56C-61F9-4E16-BF01-69DE254ACCE4}" type="presParOf" srcId="{B0BD0ADF-837B-49B8-9C40-0ACF7D2B7DC8}" destId="{964668C6-CEB0-4160-A16E-5466AEE4314B}" srcOrd="1" destOrd="0" presId="urn:microsoft.com/office/officeart/2008/layout/LinedList"/>
    <dgm:cxn modelId="{8AC24EF8-13F1-49C2-9889-2BA924941A1E}" type="presParOf" srcId="{B0BD0ADF-837B-49B8-9C40-0ACF7D2B7DC8}" destId="{93E98A37-4581-4CAE-B122-D902A41470AE}" srcOrd="2" destOrd="0" presId="urn:microsoft.com/office/officeart/2008/layout/LinedList"/>
    <dgm:cxn modelId="{31206E67-266C-47D4-92BA-D95BB7CB79E8}" type="presParOf" srcId="{F0489D89-09EF-4AD8-9932-87EFFD9C8B88}" destId="{3608588E-6351-4B32-A24C-B3C5BD74C387}" srcOrd="2" destOrd="0" presId="urn:microsoft.com/office/officeart/2008/layout/LinedList"/>
    <dgm:cxn modelId="{3A5BFA4F-B0DA-460F-8069-F885F716C0CE}" type="presParOf" srcId="{F0489D89-09EF-4AD8-9932-87EFFD9C8B88}" destId="{D48BFF10-E0DC-4E7E-89A0-0F79E7EF140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05DF1-EDC8-435D-A548-5E80C997C1FE}">
      <dsp:nvSpPr>
        <dsp:cNvPr id="0" name=""/>
        <dsp:cNvSpPr/>
      </dsp:nvSpPr>
      <dsp:spPr>
        <a:xfrm>
          <a:off x="-4755085" y="-728846"/>
          <a:ext cx="5663775" cy="5663775"/>
        </a:xfrm>
        <a:prstGeom prst="blockArc">
          <a:avLst>
            <a:gd name="adj1" fmla="val 18900000"/>
            <a:gd name="adj2" fmla="val 2700000"/>
            <a:gd name="adj3" fmla="val 38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A5CF9-8910-4B6F-8E85-D60DE4B078B0}">
      <dsp:nvSpPr>
        <dsp:cNvPr id="0" name=""/>
        <dsp:cNvSpPr/>
      </dsp:nvSpPr>
      <dsp:spPr>
        <a:xfrm>
          <a:off x="529014" y="205009"/>
          <a:ext cx="6126125" cy="64706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07"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latin typeface="Arial" panose="020B0604020202020204" pitchFamily="34" charset="0"/>
              <a:cs typeface="Arial" panose="020B0604020202020204" pitchFamily="34" charset="0"/>
            </a:rPr>
            <a:t>Se aprueba por medio de Acuerdo Gubernativo.</a:t>
          </a:r>
          <a:endParaRPr lang="es-ES" sz="1400" kern="1200" dirty="0">
            <a:latin typeface="Arial" panose="020B0604020202020204" pitchFamily="34" charset="0"/>
            <a:cs typeface="Arial" panose="020B0604020202020204" pitchFamily="34" charset="0"/>
          </a:endParaRPr>
        </a:p>
      </dsp:txBody>
      <dsp:txXfrm>
        <a:off x="529014" y="205009"/>
        <a:ext cx="6126125" cy="647063"/>
      </dsp:txXfrm>
    </dsp:sp>
    <dsp:sp modelId="{C9687658-AD83-425D-8E44-2F3EBFB1E5D3}">
      <dsp:nvSpPr>
        <dsp:cNvPr id="0" name=""/>
        <dsp:cNvSpPr/>
      </dsp:nvSpPr>
      <dsp:spPr>
        <a:xfrm>
          <a:off x="0" y="159535"/>
          <a:ext cx="808829" cy="80882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0F229-2B79-4A6E-9D26-D971627F3E80}">
      <dsp:nvSpPr>
        <dsp:cNvPr id="0" name=""/>
        <dsp:cNvSpPr/>
      </dsp:nvSpPr>
      <dsp:spPr>
        <a:xfrm>
          <a:off x="856891" y="1125819"/>
          <a:ext cx="5755149" cy="78041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07"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latin typeface="Arial" panose="020B0604020202020204" pitchFamily="34" charset="0"/>
              <a:cs typeface="Arial" panose="020B0604020202020204" pitchFamily="34" charset="0"/>
            </a:rPr>
            <a:t>Es un instrumento normativo. Contiene normas de carácter público que son de cumplimiento obligatorio por parte de la institución.</a:t>
          </a:r>
          <a:endParaRPr lang="es-ES" sz="1400" kern="1200" dirty="0">
            <a:latin typeface="Arial" panose="020B0604020202020204" pitchFamily="34" charset="0"/>
            <a:cs typeface="Arial" panose="020B0604020202020204" pitchFamily="34" charset="0"/>
          </a:endParaRPr>
        </a:p>
      </dsp:txBody>
      <dsp:txXfrm>
        <a:off x="856891" y="1125819"/>
        <a:ext cx="5755149" cy="780410"/>
      </dsp:txXfrm>
    </dsp:sp>
    <dsp:sp modelId="{F785F013-E8C1-4EDA-9529-5B9C9F8400CE}">
      <dsp:nvSpPr>
        <dsp:cNvPr id="0" name=""/>
        <dsp:cNvSpPr/>
      </dsp:nvSpPr>
      <dsp:spPr>
        <a:xfrm>
          <a:off x="236073" y="1087059"/>
          <a:ext cx="808829" cy="808829"/>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5AF10-EE5C-4FEE-A37D-54DB3F499439}">
      <dsp:nvSpPr>
        <dsp:cNvPr id="0" name=""/>
        <dsp:cNvSpPr/>
      </dsp:nvSpPr>
      <dsp:spPr>
        <a:xfrm>
          <a:off x="856891" y="2169465"/>
          <a:ext cx="5755149" cy="82432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07" tIns="35560" rIns="35560" bIns="35560" numCol="1" spcCol="1270" anchor="ctr" anchorCtr="0">
          <a:noAutofit/>
        </a:bodyPr>
        <a:lstStyle/>
        <a:p>
          <a:pPr marL="0" lvl="0" indent="0" algn="just" defTabSz="622300">
            <a:lnSpc>
              <a:spcPct val="90000"/>
            </a:lnSpc>
            <a:spcBef>
              <a:spcPct val="0"/>
            </a:spcBef>
            <a:spcAft>
              <a:spcPct val="35000"/>
            </a:spcAft>
            <a:buNone/>
          </a:pPr>
          <a:r>
            <a:rPr lang="es-GT" sz="1400" kern="1200" dirty="0">
              <a:latin typeface="Arial" panose="020B0604020202020204" pitchFamily="34" charset="0"/>
              <a:cs typeface="Arial" panose="020B0604020202020204" pitchFamily="34" charset="0"/>
            </a:rPr>
            <a:t>Es un instrumento técnico que se deriva de un proceso de análisis sobre las condiciones internas y externas que forman parte del contexto institucional.</a:t>
          </a:r>
          <a:endParaRPr lang="es-ES" sz="1400" kern="1200" dirty="0">
            <a:latin typeface="Arial" panose="020B0604020202020204" pitchFamily="34" charset="0"/>
            <a:cs typeface="Arial" panose="020B0604020202020204" pitchFamily="34" charset="0"/>
          </a:endParaRPr>
        </a:p>
      </dsp:txBody>
      <dsp:txXfrm>
        <a:off x="856891" y="2169465"/>
        <a:ext cx="5755149" cy="824326"/>
      </dsp:txXfrm>
    </dsp:sp>
    <dsp:sp modelId="{70B044AE-DF56-492C-8AEB-AD6A496B3FE8}">
      <dsp:nvSpPr>
        <dsp:cNvPr id="0" name=""/>
        <dsp:cNvSpPr/>
      </dsp:nvSpPr>
      <dsp:spPr>
        <a:xfrm>
          <a:off x="193528" y="2136061"/>
          <a:ext cx="808829" cy="808829"/>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55FA93-BF4E-45AF-9F64-2BDA382BBE34}">
      <dsp:nvSpPr>
        <dsp:cNvPr id="0" name=""/>
        <dsp:cNvSpPr/>
      </dsp:nvSpPr>
      <dsp:spPr>
        <a:xfrm>
          <a:off x="529014" y="3187429"/>
          <a:ext cx="6126125" cy="64706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07"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latin typeface="Arial" panose="020B0604020202020204" pitchFamily="34" charset="0"/>
              <a:cs typeface="Arial" panose="020B0604020202020204" pitchFamily="34" charset="0"/>
            </a:rPr>
            <a:t>Es un instrumento de gestión. Constituye una guía de trabajo para la entidad y las personas que lo conforman.</a:t>
          </a:r>
          <a:endParaRPr lang="es-ES" sz="1400" kern="1200" dirty="0">
            <a:latin typeface="Arial" panose="020B0604020202020204" pitchFamily="34" charset="0"/>
            <a:cs typeface="Arial" panose="020B0604020202020204" pitchFamily="34" charset="0"/>
          </a:endParaRPr>
        </a:p>
      </dsp:txBody>
      <dsp:txXfrm>
        <a:off x="529014" y="3187429"/>
        <a:ext cx="6126125" cy="647063"/>
      </dsp:txXfrm>
    </dsp:sp>
    <dsp:sp modelId="{C730EF53-D11B-46F9-9B64-00ACE74248D5}">
      <dsp:nvSpPr>
        <dsp:cNvPr id="0" name=""/>
        <dsp:cNvSpPr/>
      </dsp:nvSpPr>
      <dsp:spPr>
        <a:xfrm>
          <a:off x="0" y="3126787"/>
          <a:ext cx="808829" cy="808829"/>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3DD4-3AC4-4619-8DD4-E82798273F85}">
      <dsp:nvSpPr>
        <dsp:cNvPr id="0" name=""/>
        <dsp:cNvSpPr/>
      </dsp:nvSpPr>
      <dsp:spPr>
        <a:xfrm>
          <a:off x="4" y="0"/>
          <a:ext cx="8950423" cy="478651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922B3-77AB-4A84-9BD9-27B598A23A47}">
      <dsp:nvSpPr>
        <dsp:cNvPr id="0" name=""/>
        <dsp:cNvSpPr/>
      </dsp:nvSpPr>
      <dsp:spPr>
        <a:xfrm>
          <a:off x="6186" y="1435954"/>
          <a:ext cx="2124053" cy="19146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ltivo Light" panose="020B0000000000000000"/>
            </a:rPr>
            <a:t>Por duplicidad</a:t>
          </a:r>
          <a:endParaRPr lang="es-GT" sz="2400" b="1" kern="1200" dirty="0">
            <a:latin typeface="Altivo Light" panose="020B0000000000000000"/>
          </a:endParaRPr>
        </a:p>
      </dsp:txBody>
      <dsp:txXfrm>
        <a:off x="99649" y="1529417"/>
        <a:ext cx="1937127" cy="1727680"/>
      </dsp:txXfrm>
    </dsp:sp>
    <dsp:sp modelId="{6455BED5-405D-4DA8-96FF-350A795060E7}">
      <dsp:nvSpPr>
        <dsp:cNvPr id="0" name=""/>
        <dsp:cNvSpPr/>
      </dsp:nvSpPr>
      <dsp:spPr>
        <a:xfrm>
          <a:off x="2277520" y="1435954"/>
          <a:ext cx="2124053" cy="19146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ltivo Light" panose="020B0000000000000000"/>
            </a:rPr>
            <a:t>Falta de recursos</a:t>
          </a:r>
          <a:endParaRPr lang="es-GT" sz="2400" b="1" kern="1200" dirty="0">
            <a:latin typeface="Altivo Light" panose="020B0000000000000000"/>
          </a:endParaRPr>
        </a:p>
      </dsp:txBody>
      <dsp:txXfrm>
        <a:off x="2370983" y="1529417"/>
        <a:ext cx="1937127" cy="1727680"/>
      </dsp:txXfrm>
    </dsp:sp>
    <dsp:sp modelId="{815A05F1-7511-4C24-B149-604EF32356D1}">
      <dsp:nvSpPr>
        <dsp:cNvPr id="0" name=""/>
        <dsp:cNvSpPr/>
      </dsp:nvSpPr>
      <dsp:spPr>
        <a:xfrm>
          <a:off x="4548853" y="1435954"/>
          <a:ext cx="2124053" cy="191460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latin typeface="Altivo Light" panose="020B0000000000000000"/>
            </a:rPr>
            <a:t>Base Legal/Estrategia </a:t>
          </a:r>
          <a:r>
            <a:rPr lang="es-ES" sz="1400" kern="1200" dirty="0">
              <a:latin typeface="Arial "/>
            </a:rPr>
            <a:t>(no vigente/estrategia)</a:t>
          </a:r>
          <a:endParaRPr lang="es-GT" sz="1700" b="1" kern="1200" dirty="0">
            <a:latin typeface="Altivo Light" panose="020B0000000000000000"/>
          </a:endParaRPr>
        </a:p>
      </dsp:txBody>
      <dsp:txXfrm>
        <a:off x="4642316" y="1529417"/>
        <a:ext cx="1937127" cy="1727680"/>
      </dsp:txXfrm>
    </dsp:sp>
    <dsp:sp modelId="{1B384DF5-21B5-4618-B2DC-B6526FDE6339}">
      <dsp:nvSpPr>
        <dsp:cNvPr id="0" name=""/>
        <dsp:cNvSpPr/>
      </dsp:nvSpPr>
      <dsp:spPr>
        <a:xfrm>
          <a:off x="6820187" y="1435954"/>
          <a:ext cx="2124053" cy="19146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ltivo Light" panose="020B0000000000000000"/>
            </a:rPr>
            <a:t>*Observación</a:t>
          </a:r>
          <a:endParaRPr lang="es-GT" sz="2400" b="1" kern="1200" dirty="0">
            <a:latin typeface="Altivo Light" panose="020B0000000000000000"/>
          </a:endParaRPr>
        </a:p>
      </dsp:txBody>
      <dsp:txXfrm>
        <a:off x="6913650" y="1529417"/>
        <a:ext cx="1937127" cy="1727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C9C60-B18C-4961-B798-6FDFCF3DBA84}">
      <dsp:nvSpPr>
        <dsp:cNvPr id="0" name=""/>
        <dsp:cNvSpPr/>
      </dsp:nvSpPr>
      <dsp:spPr>
        <a:xfrm>
          <a:off x="0" y="156398"/>
          <a:ext cx="2751041" cy="7596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Altivo Light" panose="020B0000000000000000"/>
            </a:rPr>
            <a:t>Nos permitirá visualizar:</a:t>
          </a:r>
          <a:endParaRPr lang="es-GT" sz="2100" kern="1200" dirty="0">
            <a:latin typeface="Altivo Light" panose="020B0000000000000000"/>
          </a:endParaRPr>
        </a:p>
      </dsp:txBody>
      <dsp:txXfrm>
        <a:off x="0" y="156398"/>
        <a:ext cx="2751041" cy="759680"/>
      </dsp:txXfrm>
    </dsp:sp>
    <dsp:sp modelId="{94695328-1A6E-471A-A1F6-DBB51CE5C68F}">
      <dsp:nvSpPr>
        <dsp:cNvPr id="0" name=""/>
        <dsp:cNvSpPr/>
      </dsp:nvSpPr>
      <dsp:spPr>
        <a:xfrm>
          <a:off x="0" y="872866"/>
          <a:ext cx="2751041" cy="42657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latin typeface="Altivo Light" panose="020B0000000000000000"/>
            </a:rPr>
            <a:t>Que funciones no se cumplen y el motivo. </a:t>
          </a:r>
          <a:endParaRPr lang="es-GT" sz="2100" kern="1200" dirty="0">
            <a:latin typeface="Altivo Light" panose="020B0000000000000000"/>
          </a:endParaRPr>
        </a:p>
        <a:p>
          <a:pPr marL="228600" lvl="1" indent="-228600" algn="l" defTabSz="933450">
            <a:lnSpc>
              <a:spcPct val="90000"/>
            </a:lnSpc>
            <a:spcBef>
              <a:spcPct val="0"/>
            </a:spcBef>
            <a:spcAft>
              <a:spcPct val="15000"/>
            </a:spcAft>
            <a:buChar char="•"/>
          </a:pPr>
          <a:r>
            <a:rPr lang="es-MX" sz="2100" kern="1200" dirty="0">
              <a:latin typeface="Altivo Light" panose="020B0000000000000000"/>
            </a:rPr>
            <a:t>Funciones que deben ser actualizadas o suprimidas.</a:t>
          </a:r>
          <a:endParaRPr lang="es-GT" sz="2100" kern="1200" dirty="0">
            <a:latin typeface="Altivo Light" panose="020B0000000000000000"/>
          </a:endParaRPr>
        </a:p>
        <a:p>
          <a:pPr marL="228600" lvl="1" indent="-228600" algn="l" defTabSz="933450">
            <a:lnSpc>
              <a:spcPct val="90000"/>
            </a:lnSpc>
            <a:spcBef>
              <a:spcPct val="0"/>
            </a:spcBef>
            <a:spcAft>
              <a:spcPct val="15000"/>
            </a:spcAft>
            <a:buChar char="•"/>
          </a:pPr>
          <a:r>
            <a:rPr lang="es-MX" sz="2100" kern="1200" dirty="0">
              <a:latin typeface="Altivo Light" panose="020B0000000000000000"/>
            </a:rPr>
            <a:t>Analizar la conveniencia de mantener las funciones actuales o desarrollar nuevas</a:t>
          </a:r>
          <a:endParaRPr lang="es-GT" sz="2100" kern="1200" dirty="0">
            <a:latin typeface="Altivo Light" panose="020B0000000000000000"/>
          </a:endParaRPr>
        </a:p>
        <a:p>
          <a:pPr marL="228600" lvl="1" indent="-228600" algn="l" defTabSz="933450">
            <a:lnSpc>
              <a:spcPct val="90000"/>
            </a:lnSpc>
            <a:spcBef>
              <a:spcPct val="0"/>
            </a:spcBef>
            <a:spcAft>
              <a:spcPct val="15000"/>
            </a:spcAft>
            <a:buChar char="•"/>
          </a:pPr>
          <a:endParaRPr lang="es-GT" sz="2100" kern="1200" dirty="0"/>
        </a:p>
      </dsp:txBody>
      <dsp:txXfrm>
        <a:off x="0" y="872866"/>
        <a:ext cx="2751041" cy="42657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400F-78D6-43FD-8139-183939BF62D5}">
      <dsp:nvSpPr>
        <dsp:cNvPr id="0" name=""/>
        <dsp:cNvSpPr/>
      </dsp:nvSpPr>
      <dsp:spPr>
        <a:xfrm rot="16200000">
          <a:off x="-644679" y="645754"/>
          <a:ext cx="4086830" cy="2795320"/>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ltivo Light" panose="020B0000000000000000"/>
            </a:rPr>
            <a:t>Se suprime </a:t>
          </a:r>
          <a:endParaRPr lang="es-GT" sz="2400" kern="1200" dirty="0">
            <a:latin typeface="Altivo Light" panose="020B0000000000000000"/>
          </a:endParaRPr>
        </a:p>
      </dsp:txBody>
      <dsp:txXfrm rot="5400000">
        <a:off x="1076" y="817365"/>
        <a:ext cx="2795320" cy="2452098"/>
      </dsp:txXfrm>
    </dsp:sp>
    <dsp:sp modelId="{782F87BE-99EC-4E7F-B2CF-995D0C435F1F}">
      <dsp:nvSpPr>
        <dsp:cNvPr id="0" name=""/>
        <dsp:cNvSpPr/>
      </dsp:nvSpPr>
      <dsp:spPr>
        <a:xfrm rot="16200000">
          <a:off x="2386722" y="645754"/>
          <a:ext cx="4086830" cy="2795320"/>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ltivo Light" panose="020B0000000000000000"/>
            </a:rPr>
            <a:t>Se modifica</a:t>
          </a:r>
          <a:endParaRPr lang="es-GT" sz="2400" kern="1200" dirty="0">
            <a:latin typeface="Altivo Light" panose="020B0000000000000000"/>
          </a:endParaRPr>
        </a:p>
      </dsp:txBody>
      <dsp:txXfrm rot="5400000">
        <a:off x="3032477" y="817365"/>
        <a:ext cx="2795320" cy="2452098"/>
      </dsp:txXfrm>
    </dsp:sp>
    <dsp:sp modelId="{9FF3D270-228A-4FA3-B596-D33D1FDB8513}">
      <dsp:nvSpPr>
        <dsp:cNvPr id="0" name=""/>
        <dsp:cNvSpPr/>
      </dsp:nvSpPr>
      <dsp:spPr>
        <a:xfrm rot="16200000">
          <a:off x="5365258" y="645754"/>
          <a:ext cx="4086830" cy="2795320"/>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ltivo Light" panose="020B0000000000000000"/>
            </a:rPr>
            <a:t>*Observación:</a:t>
          </a:r>
        </a:p>
      </dsp:txBody>
      <dsp:txXfrm rot="5400000">
        <a:off x="6011013" y="817365"/>
        <a:ext cx="2795320" cy="24520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C9C60-B18C-4961-B798-6FDFCF3DBA84}">
      <dsp:nvSpPr>
        <dsp:cNvPr id="0" name=""/>
        <dsp:cNvSpPr/>
      </dsp:nvSpPr>
      <dsp:spPr>
        <a:xfrm>
          <a:off x="0" y="158767"/>
          <a:ext cx="2751041" cy="8702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ltivo Light" panose="020B0000000000000000"/>
            </a:rPr>
            <a:t>Nos permitirá determinar:</a:t>
          </a:r>
          <a:endParaRPr lang="es-GT" sz="2400" kern="1200" dirty="0">
            <a:latin typeface="Altivo Light" panose="020B0000000000000000"/>
          </a:endParaRPr>
        </a:p>
      </dsp:txBody>
      <dsp:txXfrm>
        <a:off x="0" y="158767"/>
        <a:ext cx="2751041" cy="870232"/>
      </dsp:txXfrm>
    </dsp:sp>
    <dsp:sp modelId="{94695328-1A6E-471A-A1F6-DBB51CE5C68F}">
      <dsp:nvSpPr>
        <dsp:cNvPr id="0" name=""/>
        <dsp:cNvSpPr/>
      </dsp:nvSpPr>
      <dsp:spPr>
        <a:xfrm>
          <a:off x="0" y="986955"/>
          <a:ext cx="2751041" cy="4150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kern="1200" dirty="0">
              <a:latin typeface="Altivo Light" panose="020B0000000000000000"/>
            </a:rPr>
            <a:t>Si es necesario modificar el Reglamento Orgánico Interno.</a:t>
          </a:r>
          <a:endParaRPr lang="es-GT" sz="2400" kern="1200" dirty="0">
            <a:latin typeface="Altivo Light" panose="020B0000000000000000"/>
          </a:endParaRPr>
        </a:p>
        <a:p>
          <a:pPr marL="228600" lvl="1" indent="-228600" algn="l" defTabSz="1066800">
            <a:lnSpc>
              <a:spcPct val="90000"/>
            </a:lnSpc>
            <a:spcBef>
              <a:spcPct val="0"/>
            </a:spcBef>
            <a:spcAft>
              <a:spcPct val="15000"/>
            </a:spcAft>
            <a:buChar char="•"/>
          </a:pPr>
          <a:r>
            <a:rPr lang="es-MX" sz="2400" kern="1200" dirty="0">
              <a:latin typeface="Altivo Light" panose="020B0000000000000000"/>
            </a:rPr>
            <a:t>Acciones a emprender en lo interno de la Institución para cumplir con el mandato legal.</a:t>
          </a:r>
          <a:endParaRPr lang="es-GT" sz="2400" kern="1200" dirty="0">
            <a:latin typeface="Altivo Light" panose="020B0000000000000000"/>
          </a:endParaRPr>
        </a:p>
        <a:p>
          <a:pPr marL="228600" lvl="1" indent="-228600" algn="l" defTabSz="1066800">
            <a:lnSpc>
              <a:spcPct val="90000"/>
            </a:lnSpc>
            <a:spcBef>
              <a:spcPct val="0"/>
            </a:spcBef>
            <a:spcAft>
              <a:spcPct val="15000"/>
            </a:spcAft>
            <a:buChar char="•"/>
          </a:pPr>
          <a:endParaRPr lang="es-GT" sz="2400" kern="1200" dirty="0"/>
        </a:p>
      </dsp:txBody>
      <dsp:txXfrm>
        <a:off x="0" y="986955"/>
        <a:ext cx="2751041" cy="4150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011C-EE01-4067-9284-A2895E1BBDA6}">
      <dsp:nvSpPr>
        <dsp:cNvPr id="0" name=""/>
        <dsp:cNvSpPr/>
      </dsp:nvSpPr>
      <dsp:spPr>
        <a:xfrm>
          <a:off x="3229990" y="2759"/>
          <a:ext cx="4839073" cy="1483028"/>
        </a:xfrm>
        <a:prstGeom prst="round2Same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Eje del Plan Nacional de Desarrollo K'atun 2032</a:t>
          </a: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Plan de Gobierno 2024-2028</a:t>
          </a: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Objetivo Estratégico</a:t>
          </a: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Objetivo Sectorial</a:t>
          </a: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Acciones Estratégicas</a:t>
          </a:r>
        </a:p>
      </dsp:txBody>
      <dsp:txXfrm>
        <a:off x="3302385" y="75154"/>
        <a:ext cx="4694283" cy="1410633"/>
      </dsp:txXfrm>
    </dsp:sp>
    <dsp:sp modelId="{D2E686D1-997D-4528-91EF-7F74865DE5BB}">
      <dsp:nvSpPr>
        <dsp:cNvPr id="0" name=""/>
        <dsp:cNvSpPr/>
      </dsp:nvSpPr>
      <dsp:spPr>
        <a:xfrm>
          <a:off x="13039" y="182431"/>
          <a:ext cx="3226048" cy="1128628"/>
        </a:xfrm>
        <a:prstGeom prst="chevron">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 lastClr="FFFFFF"/>
              </a:solidFill>
              <a:latin typeface="Altivo Light" panose="020B0000000000000000"/>
              <a:ea typeface="+mn-ea"/>
              <a:cs typeface="Arial" panose="020B0604020202020204" pitchFamily="34" charset="0"/>
            </a:rPr>
            <a:t>ORIENTACIONES ESTRATÉGICAS</a:t>
          </a:r>
        </a:p>
      </dsp:txBody>
      <dsp:txXfrm>
        <a:off x="577353" y="182431"/>
        <a:ext cx="2097420" cy="1128628"/>
      </dsp:txXfrm>
    </dsp:sp>
    <dsp:sp modelId="{395E9D44-1FDD-45C9-94B2-C90808BD0E03}">
      <dsp:nvSpPr>
        <dsp:cNvPr id="0" name=""/>
        <dsp:cNvSpPr/>
      </dsp:nvSpPr>
      <dsp:spPr>
        <a:xfrm>
          <a:off x="3229202" y="1691774"/>
          <a:ext cx="4843803" cy="977707"/>
        </a:xfrm>
        <a:prstGeom prst="round2Same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Análisis de funciones actuales de los órganos sustantivos a nivel táctico.</a:t>
          </a:r>
        </a:p>
      </dsp:txBody>
      <dsp:txXfrm>
        <a:off x="3276930" y="1739502"/>
        <a:ext cx="4748347" cy="929979"/>
      </dsp:txXfrm>
    </dsp:sp>
    <dsp:sp modelId="{3C30A0FC-CA55-4BBB-B07E-26A432BB8A98}">
      <dsp:nvSpPr>
        <dsp:cNvPr id="0" name=""/>
        <dsp:cNvSpPr/>
      </dsp:nvSpPr>
      <dsp:spPr>
        <a:xfrm>
          <a:off x="0" y="1598651"/>
          <a:ext cx="3229202" cy="1128628"/>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 lastClr="FFFFFF"/>
              </a:solidFill>
              <a:latin typeface="Altivo Light" panose="020B0000000000000000"/>
              <a:ea typeface="+mn-ea"/>
              <a:cs typeface="Arial" panose="020B0604020202020204" pitchFamily="34" charset="0"/>
            </a:rPr>
            <a:t>FUNCIONES</a:t>
          </a:r>
        </a:p>
      </dsp:txBody>
      <dsp:txXfrm>
        <a:off x="564314" y="1598651"/>
        <a:ext cx="2100574" cy="1128628"/>
      </dsp:txXfrm>
    </dsp:sp>
    <dsp:sp modelId="{DEBBC59B-3AEC-405B-AA20-97B6680E312C}">
      <dsp:nvSpPr>
        <dsp:cNvPr id="0" name=""/>
        <dsp:cNvSpPr/>
      </dsp:nvSpPr>
      <dsp:spPr>
        <a:xfrm>
          <a:off x="3229202" y="2842901"/>
          <a:ext cx="4843803" cy="1128628"/>
        </a:xfrm>
        <a:prstGeom prst="round2Same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solidFill>
              <a:srgbClr val="002060"/>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Incidencia</a:t>
          </a:r>
        </a:p>
        <a:p>
          <a:pPr marL="171450" lvl="1" indent="-171450" algn="l" defTabSz="711200">
            <a:lnSpc>
              <a:spcPct val="90000"/>
            </a:lnSpc>
            <a:spcBef>
              <a:spcPct val="0"/>
            </a:spcBef>
            <a:spcAft>
              <a:spcPct val="15000"/>
            </a:spcAft>
            <a:buChar char="•"/>
          </a:pPr>
          <a:r>
            <a:rPr lang="es-ES" sz="1600" kern="1200" dirty="0">
              <a:solidFill>
                <a:srgbClr val="002060"/>
              </a:solidFill>
              <a:latin typeface="Altivo Light" panose="020B0000000000000000"/>
              <a:ea typeface="+mn-ea"/>
              <a:cs typeface="Arial" panose="020B0604020202020204" pitchFamily="34" charset="0"/>
            </a:rPr>
            <a:t>Indicadores clave de desempeño (KPI).</a:t>
          </a:r>
        </a:p>
      </dsp:txBody>
      <dsp:txXfrm>
        <a:off x="3284297" y="2897996"/>
        <a:ext cx="4733613" cy="1073533"/>
      </dsp:txXfrm>
    </dsp:sp>
    <dsp:sp modelId="{1F723632-A0DF-45E6-B8CE-4168A936B26C}">
      <dsp:nvSpPr>
        <dsp:cNvPr id="0" name=""/>
        <dsp:cNvSpPr/>
      </dsp:nvSpPr>
      <dsp:spPr>
        <a:xfrm>
          <a:off x="0" y="2840142"/>
          <a:ext cx="3229202" cy="1128628"/>
        </a:xfrm>
        <a:prstGeom prst="chevron">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 lastClr="FFFFFF"/>
              </a:solidFill>
              <a:latin typeface="Altivo Light" panose="020B0000000000000000"/>
              <a:ea typeface="+mn-ea"/>
              <a:cs typeface="Arial" panose="020B0604020202020204" pitchFamily="34" charset="0"/>
            </a:rPr>
            <a:t>RESULTADO INSTITUCIONAL </a:t>
          </a:r>
        </a:p>
      </dsp:txBody>
      <dsp:txXfrm>
        <a:off x="564314" y="2840142"/>
        <a:ext cx="2100574" cy="1128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BB476-EA8F-4321-9349-9C7543884262}">
      <dsp:nvSpPr>
        <dsp:cNvPr id="0" name=""/>
        <dsp:cNvSpPr/>
      </dsp:nvSpPr>
      <dsp:spPr>
        <a:xfrm>
          <a:off x="0" y="245180"/>
          <a:ext cx="9420926" cy="1136147"/>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6A563-7CAF-471F-9B54-083D237D25C0}">
      <dsp:nvSpPr>
        <dsp:cNvPr id="0" name=""/>
        <dsp:cNvSpPr/>
      </dsp:nvSpPr>
      <dsp:spPr>
        <a:xfrm>
          <a:off x="282627" y="151486"/>
          <a:ext cx="2767397" cy="83317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F9C630-DEE9-4460-9203-E5AAD09D45AF}">
      <dsp:nvSpPr>
        <dsp:cNvPr id="0" name=""/>
        <dsp:cNvSpPr/>
      </dsp:nvSpPr>
      <dsp:spPr>
        <a:xfrm rot="10800000">
          <a:off x="282627" y="1136147"/>
          <a:ext cx="2767397" cy="1388625"/>
        </a:xfrm>
        <a:prstGeom prst="round2SameRect">
          <a:avLst>
            <a:gd name="adj1" fmla="val 10500"/>
            <a:gd name="adj2" fmla="val 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Reglamento Orgánico Interno</a:t>
          </a:r>
        </a:p>
        <a:p>
          <a:pPr marL="114300" lvl="1" indent="-114300" algn="l" defTabSz="622300">
            <a:lnSpc>
              <a:spcPct val="90000"/>
            </a:lnSpc>
            <a:spcBef>
              <a:spcPct val="0"/>
            </a:spcBef>
            <a:spcAft>
              <a:spcPct val="15000"/>
            </a:spcAft>
            <a:buChar char="•"/>
          </a:pPr>
          <a:endParaRPr lang="es-GT" sz="1400" kern="1200" dirty="0">
            <a:latin typeface="Arial" panose="020B0604020202020204" pitchFamily="34" charset="0"/>
            <a:cs typeface="Arial" panose="020B0604020202020204" pitchFamily="34" charset="0"/>
          </a:endParaRPr>
        </a:p>
        <a:p>
          <a:pPr marL="114300" lvl="1" indent="-114300" algn="r" defTabSz="6223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Artículos 15, 49 y 50 de la  Ley del Organismo Ejecutivo</a:t>
          </a:r>
          <a:endParaRPr lang="es-ES" sz="1400" kern="1200" dirty="0">
            <a:latin typeface="Arial" panose="020B0604020202020204" pitchFamily="34" charset="0"/>
            <a:cs typeface="Arial" panose="020B0604020202020204" pitchFamily="34" charset="0"/>
          </a:endParaRPr>
        </a:p>
      </dsp:txBody>
      <dsp:txXfrm rot="10800000">
        <a:off x="325332" y="1136147"/>
        <a:ext cx="2681987" cy="1345920"/>
      </dsp:txXfrm>
    </dsp:sp>
    <dsp:sp modelId="{2E9CD287-3AD4-4A8B-8309-97EDFF4026D1}">
      <dsp:nvSpPr>
        <dsp:cNvPr id="0" name=""/>
        <dsp:cNvSpPr/>
      </dsp:nvSpPr>
      <dsp:spPr>
        <a:xfrm>
          <a:off x="3326764" y="151486"/>
          <a:ext cx="2767397" cy="8331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DEC30-16EB-44D0-9985-49245B32C1CB}">
      <dsp:nvSpPr>
        <dsp:cNvPr id="0" name=""/>
        <dsp:cNvSpPr/>
      </dsp:nvSpPr>
      <dsp:spPr>
        <a:xfrm rot="10800000">
          <a:off x="3326764" y="1136147"/>
          <a:ext cx="2767397" cy="1388625"/>
        </a:xfrm>
        <a:prstGeom prst="round2SameRect">
          <a:avLst>
            <a:gd name="adj1" fmla="val 10500"/>
            <a:gd name="adj2" fmla="val 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Estructura y organización </a:t>
          </a:r>
        </a:p>
        <a:p>
          <a:pPr marL="171450" lvl="1" indent="-171450" algn="l" defTabSz="711200">
            <a:lnSpc>
              <a:spcPct val="90000"/>
            </a:lnSpc>
            <a:spcBef>
              <a:spcPct val="0"/>
            </a:spcBef>
            <a:spcAft>
              <a:spcPct val="15000"/>
            </a:spcAft>
            <a:buChar char="•"/>
          </a:pPr>
          <a:endParaRPr lang="es-GT" sz="1600" kern="1200" dirty="0">
            <a:latin typeface="Arial" panose="020B0604020202020204" pitchFamily="34" charset="0"/>
            <a:cs typeface="Arial" panose="020B0604020202020204" pitchFamily="34" charset="0"/>
          </a:endParaRPr>
        </a:p>
        <a:p>
          <a:pPr marL="171450" lvl="1" indent="-171450" algn="r" defTabSz="711200">
            <a:lnSpc>
              <a:spcPct val="90000"/>
            </a:lnSpc>
            <a:spcBef>
              <a:spcPct val="0"/>
            </a:spcBef>
            <a:spcAft>
              <a:spcPct val="15000"/>
            </a:spcAft>
            <a:buChar char="•"/>
          </a:pPr>
          <a:r>
            <a:rPr lang="es-GT" sz="1400" kern="1200" dirty="0">
              <a:latin typeface="Arial" panose="020B0604020202020204" pitchFamily="34" charset="0"/>
              <a:cs typeface="Arial" panose="020B0604020202020204" pitchFamily="34" charset="0"/>
            </a:rPr>
            <a:t>Artículos 24 y 28  de la Ley del Organismo Ejecutivo</a:t>
          </a:r>
          <a:endParaRPr lang="es-ES" sz="1400" kern="1200" dirty="0">
            <a:latin typeface="Arial" panose="020B0604020202020204" pitchFamily="34" charset="0"/>
            <a:cs typeface="Arial" panose="020B0604020202020204" pitchFamily="34" charset="0"/>
          </a:endParaRPr>
        </a:p>
      </dsp:txBody>
      <dsp:txXfrm rot="10800000">
        <a:off x="3369469" y="1136147"/>
        <a:ext cx="2681987" cy="1345920"/>
      </dsp:txXfrm>
    </dsp:sp>
    <dsp:sp modelId="{E74B7A9C-E121-482D-825F-C6434FC1A7C4}">
      <dsp:nvSpPr>
        <dsp:cNvPr id="0" name=""/>
        <dsp:cNvSpPr/>
      </dsp:nvSpPr>
      <dsp:spPr>
        <a:xfrm>
          <a:off x="6370901" y="151486"/>
          <a:ext cx="2767397" cy="83317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9FB50-E2FC-40A6-9FF2-B26E2C680B13}">
      <dsp:nvSpPr>
        <dsp:cNvPr id="0" name=""/>
        <dsp:cNvSpPr/>
      </dsp:nvSpPr>
      <dsp:spPr>
        <a:xfrm rot="10800000">
          <a:off x="6370901" y="1136147"/>
          <a:ext cx="2767397" cy="1388625"/>
        </a:xfrm>
        <a:prstGeom prst="round2SameRect">
          <a:avLst>
            <a:gd name="adj1" fmla="val 10500"/>
            <a:gd name="adj2" fmla="val 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Procedimiento</a:t>
          </a:r>
        </a:p>
        <a:p>
          <a:pPr marL="0" lvl="0" indent="0" algn="l"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s-GT" sz="1400" kern="1200" dirty="0">
              <a:latin typeface="Arial" panose="020B0604020202020204" pitchFamily="34" charset="0"/>
              <a:cs typeface="Arial" panose="020B0604020202020204" pitchFamily="34" charset="0"/>
            </a:rPr>
            <a:t>Artículo 15. Plan  Anual de Salarios y Normas para su Administración vigente</a:t>
          </a:r>
          <a:endParaRPr lang="es-ES" sz="1400" kern="1200" dirty="0">
            <a:latin typeface="Arial" panose="020B0604020202020204" pitchFamily="34" charset="0"/>
            <a:cs typeface="Arial" panose="020B0604020202020204" pitchFamily="34" charset="0"/>
          </a:endParaRPr>
        </a:p>
      </dsp:txBody>
      <dsp:txXfrm rot="10800000">
        <a:off x="6413606" y="1136147"/>
        <a:ext cx="2681987" cy="1345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5964-A772-4B0C-89B6-27186F21DE8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1AFA5-141C-410D-A9D2-D4EDCE781BBD}">
      <dsp:nvSpPr>
        <dsp:cNvPr id="0" name=""/>
        <dsp:cNvSpPr/>
      </dsp:nvSpPr>
      <dsp:spPr>
        <a:xfrm>
          <a:off x="434398" y="285347"/>
          <a:ext cx="11079728" cy="570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3020" rIns="33020" bIns="33020" numCol="1" spcCol="1270" anchor="ctr" anchorCtr="0">
          <a:noAutofit/>
        </a:bodyPr>
        <a:lstStyle/>
        <a:p>
          <a:pPr marL="0" lvl="0" indent="0" algn="l" defTabSz="577850">
            <a:lnSpc>
              <a:spcPct val="90000"/>
            </a:lnSpc>
            <a:spcBef>
              <a:spcPct val="0"/>
            </a:spcBef>
            <a:spcAft>
              <a:spcPct val="35000"/>
            </a:spcAft>
            <a:buNone/>
          </a:pPr>
          <a:r>
            <a:rPr lang="es-GT" sz="1300" b="1" kern="1200" dirty="0">
              <a:solidFill>
                <a:srgbClr val="002060"/>
              </a:solidFill>
              <a:latin typeface="Arial "/>
              <a:cs typeface="Arial" panose="020B0604020202020204" pitchFamily="34" charset="0"/>
            </a:rPr>
            <a:t>Justificación</a:t>
          </a:r>
          <a:r>
            <a:rPr lang="es-GT" sz="1300" kern="1200" dirty="0">
              <a:solidFill>
                <a:srgbClr val="002060"/>
              </a:solidFill>
              <a:latin typeface="Arial "/>
              <a:cs typeface="Arial" panose="020B0604020202020204" pitchFamily="34" charset="0"/>
            </a:rPr>
            <a:t>: Elaborada por la Unidad de Recursos Humanos con apoyo de Planificación, en donde deben establecerse las principales causas que motivan emisión o  modificación del reglamento orgánico interno (Ver estructura)</a:t>
          </a:r>
          <a:endParaRPr lang="es-ES" sz="1300" kern="1200" dirty="0">
            <a:solidFill>
              <a:srgbClr val="002060"/>
            </a:solidFill>
            <a:latin typeface="Arial "/>
            <a:cs typeface="Arial" panose="020B0604020202020204" pitchFamily="34" charset="0"/>
          </a:endParaRPr>
        </a:p>
      </dsp:txBody>
      <dsp:txXfrm>
        <a:off x="434398" y="285347"/>
        <a:ext cx="11079728" cy="570477"/>
      </dsp:txXfrm>
    </dsp:sp>
    <dsp:sp modelId="{54DE371E-445F-49BA-9DFD-7491F67430DF}">
      <dsp:nvSpPr>
        <dsp:cNvPr id="0" name=""/>
        <dsp:cNvSpPr/>
      </dsp:nvSpPr>
      <dsp:spPr>
        <a:xfrm>
          <a:off x="77849" y="214037"/>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EFDE1C7A-B573-4C84-BC3A-CC65152BDEC5}">
      <dsp:nvSpPr>
        <dsp:cNvPr id="0" name=""/>
        <dsp:cNvSpPr/>
      </dsp:nvSpPr>
      <dsp:spPr>
        <a:xfrm>
          <a:off x="903654" y="1140954"/>
          <a:ext cx="10610472" cy="570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solidFill>
                <a:srgbClr val="002060"/>
              </a:solidFill>
              <a:latin typeface="Arial "/>
              <a:cs typeface="Arial" panose="020B0604020202020204" pitchFamily="34" charset="0"/>
            </a:rPr>
            <a:t>Dictamen técnico:</a:t>
          </a:r>
          <a:r>
            <a:rPr lang="es-ES" sz="1300" kern="1200" dirty="0">
              <a:solidFill>
                <a:srgbClr val="002060"/>
              </a:solidFill>
              <a:latin typeface="Arial "/>
              <a:cs typeface="Arial" panose="020B0604020202020204" pitchFamily="34" charset="0"/>
            </a:rPr>
            <a:t> E</a:t>
          </a:r>
          <a:r>
            <a:rPr lang="es-GT" sz="1300" kern="1200" dirty="0">
              <a:solidFill>
                <a:srgbClr val="002060"/>
              </a:solidFill>
              <a:latin typeface="Arial "/>
              <a:cs typeface="Arial" panose="020B0604020202020204" pitchFamily="34" charset="0"/>
            </a:rPr>
            <a:t>laborado por la Unidad de Recursos Humanos de la Institución, en el cual se establezca la opinión de la misma respecto a la factibilidad técnica del proyecto, así como de las implicaciones que conlleva la ejecución del mismo, desde la perspectiva de recursos humanos</a:t>
          </a:r>
          <a:endParaRPr lang="es-ES" sz="1300" kern="1200" dirty="0">
            <a:solidFill>
              <a:srgbClr val="002060"/>
            </a:solidFill>
            <a:latin typeface="Arial "/>
            <a:cs typeface="Arial" panose="020B0604020202020204" pitchFamily="34" charset="0"/>
          </a:endParaRPr>
        </a:p>
      </dsp:txBody>
      <dsp:txXfrm>
        <a:off x="903654" y="1140954"/>
        <a:ext cx="10610472" cy="570477"/>
      </dsp:txXfrm>
    </dsp:sp>
    <dsp:sp modelId="{D26B7B0A-B47C-46CC-B771-0400483DD8EB}">
      <dsp:nvSpPr>
        <dsp:cNvPr id="0" name=""/>
        <dsp:cNvSpPr/>
      </dsp:nvSpPr>
      <dsp:spPr>
        <a:xfrm>
          <a:off x="507165" y="1085204"/>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1E541ED3-607B-4C3F-93F5-62122E690A07}">
      <dsp:nvSpPr>
        <dsp:cNvPr id="0" name=""/>
        <dsp:cNvSpPr/>
      </dsp:nvSpPr>
      <dsp:spPr>
        <a:xfrm>
          <a:off x="1118233" y="1996562"/>
          <a:ext cx="10395892" cy="570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3020" rIns="33020" bIns="33020" numCol="1" spcCol="1270" anchor="ctr" anchorCtr="0">
          <a:noAutofit/>
        </a:bodyPr>
        <a:lstStyle/>
        <a:p>
          <a:pPr marL="0" lvl="0" indent="0" algn="l" defTabSz="577850">
            <a:lnSpc>
              <a:spcPct val="90000"/>
            </a:lnSpc>
            <a:spcBef>
              <a:spcPct val="0"/>
            </a:spcBef>
            <a:spcAft>
              <a:spcPct val="35000"/>
            </a:spcAft>
            <a:buNone/>
          </a:pPr>
          <a:r>
            <a:rPr lang="es-GT" sz="1300" b="1" kern="1200" dirty="0">
              <a:solidFill>
                <a:srgbClr val="002060"/>
              </a:solidFill>
              <a:latin typeface="Arial "/>
              <a:cs typeface="Arial" panose="020B0604020202020204" pitchFamily="34" charset="0"/>
            </a:rPr>
            <a:t>Dictamen legal:</a:t>
          </a:r>
          <a:r>
            <a:rPr lang="es-GT" sz="1300" kern="1200" dirty="0">
              <a:solidFill>
                <a:srgbClr val="002060"/>
              </a:solidFill>
              <a:latin typeface="Arial "/>
              <a:cs typeface="Arial" panose="020B0604020202020204" pitchFamily="34" charset="0"/>
            </a:rPr>
            <a:t> Elaborado por la Unidad de Asesoría Jurídica de la institución, en el cual se establezca la opinión de la misma respecto a la factibilidad del proyecto sobre la base del contexto legal en que la institución se desenvuelve, así como de las implicaciones jurídicas de la ejecución del mismo.</a:t>
          </a:r>
          <a:endParaRPr lang="es-ES" sz="1300" kern="1200" dirty="0">
            <a:solidFill>
              <a:srgbClr val="002060"/>
            </a:solidFill>
            <a:latin typeface="Arial "/>
            <a:cs typeface="Arial" panose="020B0604020202020204" pitchFamily="34" charset="0"/>
          </a:endParaRPr>
        </a:p>
      </dsp:txBody>
      <dsp:txXfrm>
        <a:off x="1118233" y="1996562"/>
        <a:ext cx="10395892" cy="570477"/>
      </dsp:txXfrm>
    </dsp:sp>
    <dsp:sp modelId="{923870E5-C399-4B5E-BD62-24D1B2AA393B}">
      <dsp:nvSpPr>
        <dsp:cNvPr id="0" name=""/>
        <dsp:cNvSpPr/>
      </dsp:nvSpPr>
      <dsp:spPr>
        <a:xfrm>
          <a:off x="716496" y="1929366"/>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20A1ACF7-9A26-42FA-9549-CDAD030966C4}">
      <dsp:nvSpPr>
        <dsp:cNvPr id="0" name=""/>
        <dsp:cNvSpPr/>
      </dsp:nvSpPr>
      <dsp:spPr>
        <a:xfrm>
          <a:off x="1118233" y="2735022"/>
          <a:ext cx="10395892" cy="8036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3020" rIns="33020" bIns="33020" numCol="1" spcCol="1270" anchor="ctr" anchorCtr="0">
          <a:noAutofit/>
        </a:bodyPr>
        <a:lstStyle/>
        <a:p>
          <a:pPr marL="0" lvl="0" indent="0" algn="l" defTabSz="577850">
            <a:lnSpc>
              <a:spcPct val="90000"/>
            </a:lnSpc>
            <a:spcBef>
              <a:spcPct val="0"/>
            </a:spcBef>
            <a:spcAft>
              <a:spcPct val="35000"/>
            </a:spcAft>
            <a:buNone/>
          </a:pPr>
          <a:r>
            <a:rPr lang="es-GT" sz="1300" b="1" kern="1200" dirty="0">
              <a:solidFill>
                <a:srgbClr val="002060"/>
              </a:solidFill>
              <a:latin typeface="Arial "/>
              <a:cs typeface="Arial" panose="020B0604020202020204" pitchFamily="34" charset="0"/>
            </a:rPr>
            <a:t>Dictamen financiero</a:t>
          </a:r>
          <a:r>
            <a:rPr lang="es-GT" sz="1300" kern="1200" dirty="0">
              <a:solidFill>
                <a:srgbClr val="002060"/>
              </a:solidFill>
              <a:latin typeface="Arial "/>
              <a:cs typeface="Arial" panose="020B0604020202020204" pitchFamily="34" charset="0"/>
            </a:rPr>
            <a:t>: Elaborado por la Unidad de Administración Financiera de la Institución, en el cual se establezca la opinión de la misma respecto a la factibilidad financiera del proyecto, así como de las implicaciones que conlleva la ejecución del mismo en el presupuesto de la entidad. Deberá contener como mínimo lo siguiente: </a:t>
          </a:r>
          <a:r>
            <a:rPr lang="es-GT" sz="1400" b="1" kern="1200" dirty="0">
              <a:solidFill>
                <a:srgbClr val="002060"/>
              </a:solidFill>
              <a:latin typeface="Arial "/>
              <a:cs typeface="Arial" panose="020B0604020202020204" pitchFamily="34" charset="0"/>
            </a:rPr>
            <a:t>1. Análisis de sostenibilidad financiera de 3 a 5 años para su implementación; y, 2. Fuente de financiamiento y montos. </a:t>
          </a:r>
          <a:endParaRPr lang="es-ES" sz="1400" b="1" kern="1200" dirty="0">
            <a:solidFill>
              <a:srgbClr val="002060"/>
            </a:solidFill>
            <a:latin typeface="Arial "/>
            <a:cs typeface="Arial" panose="020B0604020202020204" pitchFamily="34" charset="0"/>
          </a:endParaRPr>
        </a:p>
      </dsp:txBody>
      <dsp:txXfrm>
        <a:off x="1118233" y="2735022"/>
        <a:ext cx="10395892" cy="803688"/>
      </dsp:txXfrm>
    </dsp:sp>
    <dsp:sp modelId="{FCA4D60A-53CA-4453-8A44-94EBA29D044A}">
      <dsp:nvSpPr>
        <dsp:cNvPr id="0" name=""/>
        <dsp:cNvSpPr/>
      </dsp:nvSpPr>
      <dsp:spPr>
        <a:xfrm>
          <a:off x="761685" y="2780318"/>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3E9DC087-2EB1-447E-8D41-75B8938DBE28}">
      <dsp:nvSpPr>
        <dsp:cNvPr id="0" name=""/>
        <dsp:cNvSpPr/>
      </dsp:nvSpPr>
      <dsp:spPr>
        <a:xfrm>
          <a:off x="903654" y="3707235"/>
          <a:ext cx="10610472" cy="570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3020" rIns="33020" bIns="33020" numCol="1" spcCol="1270" anchor="ctr" anchorCtr="0">
          <a:noAutofit/>
        </a:bodyPr>
        <a:lstStyle/>
        <a:p>
          <a:pPr marL="0" lvl="0" indent="0" algn="l" defTabSz="577850">
            <a:lnSpc>
              <a:spcPct val="90000"/>
            </a:lnSpc>
            <a:spcBef>
              <a:spcPct val="0"/>
            </a:spcBef>
            <a:spcAft>
              <a:spcPct val="35000"/>
            </a:spcAft>
            <a:buNone/>
          </a:pPr>
          <a:r>
            <a:rPr lang="es-GT" sz="1300" b="1" kern="1200" dirty="0">
              <a:solidFill>
                <a:srgbClr val="002060"/>
              </a:solidFill>
              <a:latin typeface="Arial "/>
              <a:cs typeface="Arial" panose="020B0604020202020204" pitchFamily="34" charset="0"/>
            </a:rPr>
            <a:t>Dictamen de planificación:</a:t>
          </a:r>
          <a:r>
            <a:rPr lang="es-GT" sz="1300" kern="1200" dirty="0">
              <a:solidFill>
                <a:srgbClr val="002060"/>
              </a:solidFill>
              <a:latin typeface="Arial "/>
              <a:cs typeface="Arial" panose="020B0604020202020204" pitchFamily="34" charset="0"/>
            </a:rPr>
            <a:t> Elaborado por la Unidad Planificación de la institución, en el cual se establezca la opinión de la misma respecto a la factibilidad del proyecto sobre la base del contexto de planificación estratégica institucional.</a:t>
          </a:r>
        </a:p>
      </dsp:txBody>
      <dsp:txXfrm>
        <a:off x="903654" y="3707235"/>
        <a:ext cx="10610472" cy="570477"/>
      </dsp:txXfrm>
    </dsp:sp>
    <dsp:sp modelId="{CF2A54DC-CDEE-43CB-ADDD-2DEA505D800E}">
      <dsp:nvSpPr>
        <dsp:cNvPr id="0" name=""/>
        <dsp:cNvSpPr/>
      </dsp:nvSpPr>
      <dsp:spPr>
        <a:xfrm>
          <a:off x="523724" y="3616351"/>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545EAE19-37A2-47E2-B5E9-E4425A70C4E0}">
      <dsp:nvSpPr>
        <dsp:cNvPr id="0" name=""/>
        <dsp:cNvSpPr/>
      </dsp:nvSpPr>
      <dsp:spPr>
        <a:xfrm>
          <a:off x="434398" y="4562842"/>
          <a:ext cx="11079728" cy="570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35560" rIns="35560" bIns="35560" numCol="1" spcCol="1270" anchor="ctr" anchorCtr="0">
          <a:noAutofit/>
        </a:bodyPr>
        <a:lstStyle/>
        <a:p>
          <a:pPr marL="0" lvl="0" indent="0" algn="l" defTabSz="622300">
            <a:lnSpc>
              <a:spcPct val="90000"/>
            </a:lnSpc>
            <a:spcBef>
              <a:spcPct val="0"/>
            </a:spcBef>
            <a:spcAft>
              <a:spcPct val="35000"/>
            </a:spcAft>
            <a:buNone/>
          </a:pPr>
          <a:r>
            <a:rPr lang="es-GT" sz="1400" b="1" kern="1200" dirty="0">
              <a:solidFill>
                <a:srgbClr val="002060"/>
              </a:solidFill>
              <a:latin typeface="Arial "/>
              <a:cs typeface="Arial" panose="020B0604020202020204" pitchFamily="34" charset="0"/>
            </a:rPr>
            <a:t>Proyecto de Acuerdo Gubernativo</a:t>
          </a:r>
          <a:endParaRPr lang="es-GT" sz="1400" kern="1200" dirty="0">
            <a:solidFill>
              <a:srgbClr val="002060"/>
            </a:solidFill>
            <a:latin typeface="Arial "/>
            <a:cs typeface="Arial" panose="020B0604020202020204" pitchFamily="34" charset="0"/>
          </a:endParaRPr>
        </a:p>
      </dsp:txBody>
      <dsp:txXfrm>
        <a:off x="434398" y="4562842"/>
        <a:ext cx="11079728" cy="570477"/>
      </dsp:txXfrm>
    </dsp:sp>
    <dsp:sp modelId="{70BC97D2-8AC7-405A-B65A-4200E57FAC8C}">
      <dsp:nvSpPr>
        <dsp:cNvPr id="0" name=""/>
        <dsp:cNvSpPr/>
      </dsp:nvSpPr>
      <dsp:spPr>
        <a:xfrm>
          <a:off x="77849" y="4491533"/>
          <a:ext cx="713096" cy="713096"/>
        </a:xfrm>
        <a:prstGeom prst="ellips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5027A-5884-40B4-8020-F3415DCC7AC2}">
      <dsp:nvSpPr>
        <dsp:cNvPr id="0" name=""/>
        <dsp:cNvSpPr/>
      </dsp:nvSpPr>
      <dsp:spPr>
        <a:xfrm>
          <a:off x="4467" y="93790"/>
          <a:ext cx="2201209" cy="164315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El Despacho Ministerial, integrado por el Ministro y los Viceministros.</a:t>
          </a:r>
        </a:p>
        <a:p>
          <a:pPr marL="114300" lvl="1" indent="-114300" algn="l" defTabSz="622300">
            <a:lnSpc>
              <a:spcPct val="90000"/>
            </a:lnSpc>
            <a:spcBef>
              <a:spcPct val="0"/>
            </a:spcBef>
            <a:spcAft>
              <a:spcPct val="15000"/>
            </a:spcAft>
            <a:buChar char="•"/>
          </a:pPr>
          <a:endParaRPr lang="es-ES" sz="1400" kern="1200" dirty="0">
            <a:latin typeface="Altivo Light"/>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Las Direcciones Generales.</a:t>
          </a:r>
        </a:p>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Los Departamentos.</a:t>
          </a:r>
        </a:p>
        <a:p>
          <a:pPr marL="171450" lvl="1" indent="-171450" algn="l" defTabSz="711200">
            <a:lnSpc>
              <a:spcPct val="90000"/>
            </a:lnSpc>
            <a:spcBef>
              <a:spcPct val="0"/>
            </a:spcBef>
            <a:spcAft>
              <a:spcPct val="15000"/>
            </a:spcAft>
            <a:buChar char="•"/>
          </a:pPr>
          <a:endPar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467" y="93790"/>
        <a:ext cx="2201209" cy="1643156"/>
      </dsp:txXfrm>
    </dsp:sp>
    <dsp:sp modelId="{82955356-18D0-492F-9DEC-E2DB99E39EB6}">
      <dsp:nvSpPr>
        <dsp:cNvPr id="0" name=""/>
        <dsp:cNvSpPr/>
      </dsp:nvSpPr>
      <dsp:spPr>
        <a:xfrm>
          <a:off x="4467" y="1736946"/>
          <a:ext cx="2201209" cy="70655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ltivo Regular"/>
              <a:ea typeface="+mn-ea"/>
              <a:cs typeface="Arial" panose="020B0604020202020204" pitchFamily="34" charset="0"/>
            </a:rPr>
            <a:t>Funciones Sustantivas</a:t>
          </a:r>
        </a:p>
      </dsp:txBody>
      <dsp:txXfrm>
        <a:off x="4467" y="1736946"/>
        <a:ext cx="1550147" cy="706557"/>
      </dsp:txXfrm>
    </dsp:sp>
    <dsp:sp modelId="{FBF0BB01-8978-4348-A346-E08DB2685C6D}">
      <dsp:nvSpPr>
        <dsp:cNvPr id="0" name=""/>
        <dsp:cNvSpPr/>
      </dsp:nvSpPr>
      <dsp:spPr>
        <a:xfrm>
          <a:off x="6695017" y="1874970"/>
          <a:ext cx="273600" cy="340696"/>
        </a:xfrm>
        <a:prstGeom prst="ellipse">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745AE1-B009-453E-B7C3-694F6228432A}">
      <dsp:nvSpPr>
        <dsp:cNvPr id="0" name=""/>
        <dsp:cNvSpPr/>
      </dsp:nvSpPr>
      <dsp:spPr>
        <a:xfrm>
          <a:off x="2410048" y="96427"/>
          <a:ext cx="2201209" cy="1643156"/>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El Administrador General.</a:t>
          </a:r>
        </a:p>
        <a:p>
          <a:pPr marL="114300" lvl="1" indent="-114300" algn="l" defTabSz="622300">
            <a:lnSpc>
              <a:spcPct val="90000"/>
            </a:lnSpc>
            <a:spcBef>
              <a:spcPct val="0"/>
            </a:spcBef>
            <a:spcAft>
              <a:spcPct val="15000"/>
            </a:spcAft>
            <a:buChar char="•"/>
          </a:pPr>
          <a:endParaRPr lang="es-ES" sz="1400" kern="1200" dirty="0">
            <a:latin typeface="Altivo Light"/>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Los Administradores Específicos</a:t>
          </a:r>
          <a:r>
            <a:rPr lang="es-ES" sz="1600" kern="1200" dirty="0">
              <a:latin typeface="Altivo Light"/>
              <a:ea typeface="+mn-ea"/>
              <a:cs typeface="Arial" panose="020B0604020202020204" pitchFamily="34" charset="0"/>
            </a:rPr>
            <a:t>.</a:t>
          </a:r>
        </a:p>
      </dsp:txBody>
      <dsp:txXfrm>
        <a:off x="2410048" y="96427"/>
        <a:ext cx="2201209" cy="1643156"/>
      </dsp:txXfrm>
    </dsp:sp>
    <dsp:sp modelId="{F3C9D1AC-C26B-482B-A593-2C4292DD0DC5}">
      <dsp:nvSpPr>
        <dsp:cNvPr id="0" name=""/>
        <dsp:cNvSpPr/>
      </dsp:nvSpPr>
      <dsp:spPr>
        <a:xfrm>
          <a:off x="2405767" y="1759481"/>
          <a:ext cx="2264450" cy="706557"/>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ltivo Regular"/>
              <a:ea typeface="+mn-ea"/>
              <a:cs typeface="Arial" panose="020B0604020202020204" pitchFamily="34" charset="0"/>
            </a:rPr>
            <a:t>Funciones Administrativas</a:t>
          </a:r>
        </a:p>
      </dsp:txBody>
      <dsp:txXfrm>
        <a:off x="2405767" y="1759481"/>
        <a:ext cx="1594683" cy="706557"/>
      </dsp:txXfrm>
    </dsp:sp>
    <dsp:sp modelId="{304E2954-E3CA-4F82-83F9-34F3ED6E4615}">
      <dsp:nvSpPr>
        <dsp:cNvPr id="0" name=""/>
        <dsp:cNvSpPr/>
      </dsp:nvSpPr>
      <dsp:spPr>
        <a:xfrm>
          <a:off x="6361982" y="1576905"/>
          <a:ext cx="770423" cy="770423"/>
        </a:xfrm>
        <a:prstGeom prst="ellipse">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04E6E-66B7-4122-A272-D712F91E5137}">
      <dsp:nvSpPr>
        <dsp:cNvPr id="0" name=""/>
        <dsp:cNvSpPr/>
      </dsp:nvSpPr>
      <dsp:spPr>
        <a:xfrm>
          <a:off x="5001871" y="72637"/>
          <a:ext cx="2201209" cy="1643156"/>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Asesoría jurídica</a:t>
          </a:r>
        </a:p>
        <a:p>
          <a:pPr marL="114300" lvl="1" indent="-114300" algn="l" defTabSz="622300">
            <a:lnSpc>
              <a:spcPct val="90000"/>
            </a:lnSpc>
            <a:spcBef>
              <a:spcPct val="0"/>
            </a:spcBef>
            <a:spcAft>
              <a:spcPct val="15000"/>
            </a:spcAft>
            <a:buChar char="•"/>
          </a:pPr>
          <a:endParaRPr lang="es-ES" sz="1400" kern="1200" dirty="0">
            <a:latin typeface="Altivo Light"/>
            <a:ea typeface="+mn-ea"/>
            <a:cs typeface="Arial" panose="020B0604020202020204" pitchFamily="34" charset="0"/>
          </a:endParaRPr>
        </a:p>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Planeamiento</a:t>
          </a:r>
        </a:p>
      </dsp:txBody>
      <dsp:txXfrm>
        <a:off x="5001871" y="72637"/>
        <a:ext cx="2201209" cy="1643156"/>
      </dsp:txXfrm>
    </dsp:sp>
    <dsp:sp modelId="{326648C7-5947-4DC5-950B-5D88572C24E6}">
      <dsp:nvSpPr>
        <dsp:cNvPr id="0" name=""/>
        <dsp:cNvSpPr/>
      </dsp:nvSpPr>
      <dsp:spPr>
        <a:xfrm>
          <a:off x="5001871" y="1715794"/>
          <a:ext cx="2201209" cy="706557"/>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ltivo Regular"/>
              <a:ea typeface="+mn-ea"/>
              <a:cs typeface="Arial" panose="020B0604020202020204" pitchFamily="34" charset="0"/>
            </a:rPr>
            <a:t>Funciones de Apoyo Técnico</a:t>
          </a:r>
        </a:p>
      </dsp:txBody>
      <dsp:txXfrm>
        <a:off x="5001871" y="1715794"/>
        <a:ext cx="1550147" cy="706557"/>
      </dsp:txXfrm>
    </dsp:sp>
    <dsp:sp modelId="{EC619AF6-FEF0-41E1-B2DD-274B0B78ED85}">
      <dsp:nvSpPr>
        <dsp:cNvPr id="0" name=""/>
        <dsp:cNvSpPr/>
      </dsp:nvSpPr>
      <dsp:spPr>
        <a:xfrm>
          <a:off x="8368838" y="1654324"/>
          <a:ext cx="386390" cy="502839"/>
        </a:xfrm>
        <a:prstGeom prst="ellipse">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207223-D6B2-4070-BA19-26BD9EF77875}">
      <dsp:nvSpPr>
        <dsp:cNvPr id="0" name=""/>
        <dsp:cNvSpPr/>
      </dsp:nvSpPr>
      <dsp:spPr>
        <a:xfrm>
          <a:off x="7393949" y="93790"/>
          <a:ext cx="2201209" cy="1643156"/>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Altivo Light"/>
              <a:ea typeface="+mn-ea"/>
              <a:cs typeface="Arial" panose="020B0604020202020204" pitchFamily="34" charset="0"/>
            </a:rPr>
            <a:t>Unidad de Auditoría Interna</a:t>
          </a:r>
        </a:p>
      </dsp:txBody>
      <dsp:txXfrm>
        <a:off x="7393949" y="93790"/>
        <a:ext cx="2201209" cy="1643156"/>
      </dsp:txXfrm>
    </dsp:sp>
    <dsp:sp modelId="{F0900190-7EA8-43B7-95A4-B150AC954ADA}">
      <dsp:nvSpPr>
        <dsp:cNvPr id="0" name=""/>
        <dsp:cNvSpPr/>
      </dsp:nvSpPr>
      <dsp:spPr>
        <a:xfrm>
          <a:off x="7393949" y="1736946"/>
          <a:ext cx="2201209" cy="706557"/>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ltivo Regular"/>
              <a:ea typeface="+mn-ea"/>
              <a:cs typeface="Arial" panose="020B0604020202020204" pitchFamily="34" charset="0"/>
            </a:rPr>
            <a:t>Funciones de Control</a:t>
          </a:r>
        </a:p>
      </dsp:txBody>
      <dsp:txXfrm>
        <a:off x="7393949" y="1736946"/>
        <a:ext cx="1550147" cy="706557"/>
      </dsp:txXfrm>
    </dsp:sp>
    <dsp:sp modelId="{F8985A70-4A5A-402C-9565-0A219E0FC189}">
      <dsp:nvSpPr>
        <dsp:cNvPr id="0" name=""/>
        <dsp:cNvSpPr/>
      </dsp:nvSpPr>
      <dsp:spPr>
        <a:xfrm>
          <a:off x="1873801" y="2140635"/>
          <a:ext cx="252991" cy="207290"/>
        </a:xfrm>
        <a:prstGeom prst="ellipse">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3F24-0534-4B43-AC81-D42129FDA4BD}">
      <dsp:nvSpPr>
        <dsp:cNvPr id="0" name=""/>
        <dsp:cNvSpPr/>
      </dsp:nvSpPr>
      <dsp:spPr>
        <a:xfrm>
          <a:off x="-5516806" y="-844648"/>
          <a:ext cx="6568645" cy="6568645"/>
        </a:xfrm>
        <a:prstGeom prst="blockArc">
          <a:avLst>
            <a:gd name="adj1" fmla="val 18900000"/>
            <a:gd name="adj2" fmla="val 2700000"/>
            <a:gd name="adj3" fmla="val 32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8A6CE-F984-49AB-9A0B-C29D45E6917A}">
      <dsp:nvSpPr>
        <dsp:cNvPr id="0" name=""/>
        <dsp:cNvSpPr/>
      </dsp:nvSpPr>
      <dsp:spPr>
        <a:xfrm>
          <a:off x="392058" y="256946"/>
          <a:ext cx="8576198" cy="5136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La elaboración del Reglamento Orgánico Interno es </a:t>
          </a:r>
          <a:r>
            <a:rPr lang="es-GT" sz="1400" b="1" kern="1200" dirty="0">
              <a:solidFill>
                <a:srgbClr val="002060"/>
              </a:solidFill>
              <a:latin typeface="Altivo Light" panose="020B0000000000000000"/>
              <a:cs typeface="Arial" panose="020B0604020202020204" pitchFamily="34" charset="0"/>
            </a:rPr>
            <a:t>impersonal,</a:t>
          </a:r>
          <a:r>
            <a:rPr lang="es-GT" sz="1400" kern="1200" dirty="0">
              <a:solidFill>
                <a:srgbClr val="002060"/>
              </a:solidFill>
              <a:latin typeface="Altivo Light" panose="020B0000000000000000"/>
              <a:cs typeface="Arial" panose="020B0604020202020204" pitchFamily="34" charset="0"/>
            </a:rPr>
            <a:t> es decir, se debe pensar en la estructura organizacional y no en las personas.</a:t>
          </a:r>
          <a:endParaRPr lang="es-GT" sz="1400" kern="1200" dirty="0"/>
        </a:p>
      </dsp:txBody>
      <dsp:txXfrm>
        <a:off x="392058" y="256946"/>
        <a:ext cx="8576198" cy="513697"/>
      </dsp:txXfrm>
    </dsp:sp>
    <dsp:sp modelId="{15D33F22-F001-48B8-8284-A22CC927BCD6}">
      <dsp:nvSpPr>
        <dsp:cNvPr id="0" name=""/>
        <dsp:cNvSpPr/>
      </dsp:nvSpPr>
      <dsp:spPr>
        <a:xfrm>
          <a:off x="70997" y="192734"/>
          <a:ext cx="642122" cy="64212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2EBC9-C8BC-4147-A1CB-2F6BC303E1F8}">
      <dsp:nvSpPr>
        <dsp:cNvPr id="0" name=""/>
        <dsp:cNvSpPr/>
      </dsp:nvSpPr>
      <dsp:spPr>
        <a:xfrm>
          <a:off x="814610" y="1027395"/>
          <a:ext cx="8153646" cy="513697"/>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Primero se define la </a:t>
          </a:r>
          <a:r>
            <a:rPr lang="es-GT" sz="1400" b="1" kern="1200" dirty="0">
              <a:solidFill>
                <a:srgbClr val="002060"/>
              </a:solidFill>
              <a:latin typeface="Altivo Light" panose="020B0000000000000000"/>
              <a:cs typeface="Arial" panose="020B0604020202020204" pitchFamily="34" charset="0"/>
            </a:rPr>
            <a:t>estructura organizacional</a:t>
          </a:r>
          <a:r>
            <a:rPr lang="es-GT" sz="1400" b="1" kern="1200" dirty="0">
              <a:solidFill>
                <a:srgbClr val="23B2E3"/>
              </a:solidFill>
              <a:latin typeface="Altivo Light" panose="020B0000000000000000"/>
              <a:cs typeface="Arial" panose="020B0604020202020204" pitchFamily="34" charset="0"/>
            </a:rPr>
            <a:t> </a:t>
          </a:r>
          <a:r>
            <a:rPr lang="es-GT" sz="1400" kern="1200" dirty="0">
              <a:solidFill>
                <a:srgbClr val="002060"/>
              </a:solidFill>
              <a:latin typeface="Altivo Light" panose="020B0000000000000000"/>
              <a:cs typeface="Arial" panose="020B0604020202020204" pitchFamily="34" charset="0"/>
            </a:rPr>
            <a:t>y luego se establecen los puestos para desarrollar las funciones de cada órgano.</a:t>
          </a:r>
          <a:endParaRPr lang="es-GT" sz="1400" kern="1200" dirty="0"/>
        </a:p>
      </dsp:txBody>
      <dsp:txXfrm>
        <a:off x="814610" y="1027395"/>
        <a:ext cx="8153646" cy="513697"/>
      </dsp:txXfrm>
    </dsp:sp>
    <dsp:sp modelId="{BCFF5D2B-767D-40EF-96B4-FF9B39A6F5D3}">
      <dsp:nvSpPr>
        <dsp:cNvPr id="0" name=""/>
        <dsp:cNvSpPr/>
      </dsp:nvSpPr>
      <dsp:spPr>
        <a:xfrm>
          <a:off x="493548" y="963183"/>
          <a:ext cx="642122" cy="642122"/>
        </a:xfrm>
        <a:prstGeom prst="ellipse">
          <a:avLst/>
        </a:prstGeom>
        <a:solidFill>
          <a:schemeClr val="lt1">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81889-C419-47FB-9D4C-6A1579D5B40B}">
      <dsp:nvSpPr>
        <dsp:cNvPr id="0" name=""/>
        <dsp:cNvSpPr/>
      </dsp:nvSpPr>
      <dsp:spPr>
        <a:xfrm>
          <a:off x="1007832" y="1797844"/>
          <a:ext cx="7960424" cy="51369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Los puestos, deben adaptarse a la estructura organizacional y no al contrario, en ese sentido estructura organizacional, impacta en la </a:t>
          </a:r>
          <a:r>
            <a:rPr lang="es-GT" sz="1400" b="1" kern="1200" dirty="0">
              <a:solidFill>
                <a:srgbClr val="002060"/>
              </a:solidFill>
              <a:latin typeface="Altivo Light" panose="020B0000000000000000"/>
              <a:cs typeface="Arial" panose="020B0604020202020204" pitchFamily="34" charset="0"/>
            </a:rPr>
            <a:t>clasificación de los puestos.</a:t>
          </a:r>
          <a:endParaRPr lang="es-GT" sz="1400" kern="1200" dirty="0">
            <a:solidFill>
              <a:srgbClr val="002060"/>
            </a:solidFill>
          </a:endParaRPr>
        </a:p>
      </dsp:txBody>
      <dsp:txXfrm>
        <a:off x="1007832" y="1797844"/>
        <a:ext cx="7960424" cy="513697"/>
      </dsp:txXfrm>
    </dsp:sp>
    <dsp:sp modelId="{C3AAC66E-96D8-4ED8-BDEC-F144C91209CF}">
      <dsp:nvSpPr>
        <dsp:cNvPr id="0" name=""/>
        <dsp:cNvSpPr/>
      </dsp:nvSpPr>
      <dsp:spPr>
        <a:xfrm>
          <a:off x="686771" y="1733632"/>
          <a:ext cx="642122" cy="642122"/>
        </a:xfrm>
        <a:prstGeom prst="ellipse">
          <a:avLst/>
        </a:prstGeom>
        <a:solidFill>
          <a:schemeClr val="lt1">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47F0E-5BA4-41B7-955B-4019CD0A8F2C}">
      <dsp:nvSpPr>
        <dsp:cNvPr id="0" name=""/>
        <dsp:cNvSpPr/>
      </dsp:nvSpPr>
      <dsp:spPr>
        <a:xfrm>
          <a:off x="1007832" y="2567806"/>
          <a:ext cx="7960424" cy="51369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Las </a:t>
          </a:r>
          <a:r>
            <a:rPr lang="es-GT" sz="1400" b="1" kern="1200" dirty="0">
              <a:solidFill>
                <a:srgbClr val="002060"/>
              </a:solidFill>
              <a:latin typeface="Altivo Light" panose="020B0000000000000000"/>
              <a:cs typeface="Arial" panose="020B0604020202020204" pitchFamily="34" charset="0"/>
            </a:rPr>
            <a:t>funciones </a:t>
          </a:r>
          <a:r>
            <a:rPr lang="es-GT" sz="1400" kern="1200" dirty="0">
              <a:solidFill>
                <a:srgbClr val="002060"/>
              </a:solidFill>
              <a:latin typeface="Altivo Light" panose="020B0000000000000000"/>
              <a:cs typeface="Arial" panose="020B0604020202020204" pitchFamily="34" charset="0"/>
            </a:rPr>
            <a:t>que contiene el Reglamento Orgánico Interno, corresponden a los órganos administrativos y no a las </a:t>
          </a:r>
          <a:r>
            <a:rPr lang="es-GT" sz="1400" b="1" kern="1200" dirty="0">
              <a:solidFill>
                <a:srgbClr val="002060"/>
              </a:solidFill>
              <a:latin typeface="Altivo Light" panose="020B0000000000000000"/>
              <a:cs typeface="Arial" panose="020B0604020202020204" pitchFamily="34" charset="0"/>
            </a:rPr>
            <a:t>tareas</a:t>
          </a:r>
          <a:r>
            <a:rPr lang="es-GT" sz="1400" kern="1200" dirty="0">
              <a:solidFill>
                <a:srgbClr val="002060"/>
              </a:solidFill>
              <a:latin typeface="Altivo Light" panose="020B0000000000000000"/>
              <a:cs typeface="Arial" panose="020B0604020202020204" pitchFamily="34" charset="0"/>
            </a:rPr>
            <a:t> de los puestos.</a:t>
          </a:r>
          <a:endParaRPr lang="es-GT" sz="1400" kern="1200" dirty="0">
            <a:solidFill>
              <a:srgbClr val="002060"/>
            </a:solidFill>
          </a:endParaRPr>
        </a:p>
      </dsp:txBody>
      <dsp:txXfrm>
        <a:off x="1007832" y="2567806"/>
        <a:ext cx="7960424" cy="513697"/>
      </dsp:txXfrm>
    </dsp:sp>
    <dsp:sp modelId="{F655F693-C937-44F8-9C8D-AFC397A4245E}">
      <dsp:nvSpPr>
        <dsp:cNvPr id="0" name=""/>
        <dsp:cNvSpPr/>
      </dsp:nvSpPr>
      <dsp:spPr>
        <a:xfrm>
          <a:off x="686771" y="2503593"/>
          <a:ext cx="642122" cy="642122"/>
        </a:xfrm>
        <a:prstGeom prst="ellipse">
          <a:avLst/>
        </a:prstGeom>
        <a:solidFill>
          <a:schemeClr val="lt1">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57F02-2E1D-4008-B6ED-69B41B7BDEC4}">
      <dsp:nvSpPr>
        <dsp:cNvPr id="0" name=""/>
        <dsp:cNvSpPr/>
      </dsp:nvSpPr>
      <dsp:spPr>
        <a:xfrm>
          <a:off x="814610" y="3338255"/>
          <a:ext cx="8153646" cy="513697"/>
        </a:xfrm>
        <a:prstGeom prst="rect">
          <a:avLst/>
        </a:prstGeom>
        <a:solidFill>
          <a:srgbClr val="87C0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Los nombres de las </a:t>
          </a:r>
          <a:r>
            <a:rPr lang="es-GT" sz="1400" b="1" kern="1200" dirty="0">
              <a:solidFill>
                <a:srgbClr val="002060"/>
              </a:solidFill>
              <a:latin typeface="Altivo Light" panose="020B0000000000000000"/>
              <a:cs typeface="Arial" panose="020B0604020202020204" pitchFamily="34" charset="0"/>
            </a:rPr>
            <a:t>unidades orgánicas </a:t>
          </a:r>
          <a:r>
            <a:rPr lang="es-GT" sz="1400" kern="1200" dirty="0">
              <a:solidFill>
                <a:srgbClr val="002060"/>
              </a:solidFill>
              <a:latin typeface="Altivo Light" panose="020B0000000000000000"/>
              <a:cs typeface="Arial" panose="020B0604020202020204" pitchFamily="34" charset="0"/>
            </a:rPr>
            <a:t>deben guardar relación con las funciones que les corresponde desarrollar a estas en el contexto de la organización</a:t>
          </a:r>
          <a:r>
            <a:rPr lang="es-GT" sz="1400" kern="1200" dirty="0">
              <a:solidFill>
                <a:srgbClr val="002060"/>
              </a:solidFill>
              <a:cs typeface="Arial" panose="020B0604020202020204" pitchFamily="34" charset="0"/>
            </a:rPr>
            <a:t>.</a:t>
          </a:r>
          <a:endParaRPr lang="es-GT" sz="1400" kern="1200" dirty="0">
            <a:solidFill>
              <a:srgbClr val="002060"/>
            </a:solidFill>
          </a:endParaRPr>
        </a:p>
      </dsp:txBody>
      <dsp:txXfrm>
        <a:off x="814610" y="3338255"/>
        <a:ext cx="8153646" cy="513697"/>
      </dsp:txXfrm>
    </dsp:sp>
    <dsp:sp modelId="{21DAD34A-D727-4AAF-93CB-AFE2DE6919C2}">
      <dsp:nvSpPr>
        <dsp:cNvPr id="0" name=""/>
        <dsp:cNvSpPr/>
      </dsp:nvSpPr>
      <dsp:spPr>
        <a:xfrm>
          <a:off x="493548" y="3274043"/>
          <a:ext cx="642122" cy="642122"/>
        </a:xfrm>
        <a:prstGeom prst="ellipse">
          <a:avLst/>
        </a:prstGeom>
        <a:solidFill>
          <a:schemeClr val="lt1">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210B6-69ED-4813-888E-1C78776791E2}">
      <dsp:nvSpPr>
        <dsp:cNvPr id="0" name=""/>
        <dsp:cNvSpPr/>
      </dsp:nvSpPr>
      <dsp:spPr>
        <a:xfrm>
          <a:off x="392058" y="4034816"/>
          <a:ext cx="8576198" cy="66147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48" tIns="35560" rIns="35560" bIns="35560" numCol="1" spcCol="1270" anchor="ctr" anchorCtr="0">
          <a:noAutofit/>
        </a:bodyPr>
        <a:lstStyle/>
        <a:p>
          <a:pPr marL="0" lvl="0" indent="0" algn="l" defTabSz="622300">
            <a:lnSpc>
              <a:spcPct val="90000"/>
            </a:lnSpc>
            <a:spcBef>
              <a:spcPct val="0"/>
            </a:spcBef>
            <a:spcAft>
              <a:spcPct val="35000"/>
            </a:spcAft>
            <a:buNone/>
          </a:pPr>
          <a:r>
            <a:rPr lang="es-GT" sz="1400" kern="1200" dirty="0">
              <a:solidFill>
                <a:srgbClr val="002060"/>
              </a:solidFill>
              <a:latin typeface="Altivo Light" panose="020B0000000000000000"/>
              <a:cs typeface="Arial" panose="020B0604020202020204" pitchFamily="34" charset="0"/>
            </a:rPr>
            <a:t>En el ROI se recomienda consignarse como máximo </a:t>
          </a:r>
          <a:r>
            <a:rPr lang="es-GT" sz="1400" b="1" kern="1200" dirty="0">
              <a:solidFill>
                <a:srgbClr val="002060"/>
              </a:solidFill>
              <a:latin typeface="Altivo Light" panose="020B0000000000000000"/>
              <a:cs typeface="Arial" panose="020B0604020202020204" pitchFamily="34" charset="0"/>
            </a:rPr>
            <a:t>diez (10) funciones, </a:t>
          </a:r>
          <a:r>
            <a:rPr lang="es-GT" sz="1400" kern="1200" dirty="0">
              <a:solidFill>
                <a:srgbClr val="002060"/>
              </a:solidFill>
              <a:latin typeface="Altivo Light" panose="020B0000000000000000"/>
              <a:cs typeface="Arial" panose="020B0604020202020204" pitchFamily="34" charset="0"/>
            </a:rPr>
            <a:t>incluyendo una genérica. Por ejemplo: Realizar otras funciones que le correspondan de conformidad con la ley o que le sean asignadas por la autoridad superior.</a:t>
          </a:r>
          <a:endParaRPr lang="es-GT" sz="1400" kern="1200" dirty="0">
            <a:solidFill>
              <a:srgbClr val="002060"/>
            </a:solidFill>
          </a:endParaRPr>
        </a:p>
      </dsp:txBody>
      <dsp:txXfrm>
        <a:off x="392058" y="4034816"/>
        <a:ext cx="8576198" cy="661473"/>
      </dsp:txXfrm>
    </dsp:sp>
    <dsp:sp modelId="{24F54DC0-F300-4F60-81C1-FA66BD246780}">
      <dsp:nvSpPr>
        <dsp:cNvPr id="0" name=""/>
        <dsp:cNvSpPr/>
      </dsp:nvSpPr>
      <dsp:spPr>
        <a:xfrm>
          <a:off x="70997" y="4044492"/>
          <a:ext cx="642122" cy="64212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7ABF3-8712-474E-98CA-C010A45DA885}">
      <dsp:nvSpPr>
        <dsp:cNvPr id="0" name=""/>
        <dsp:cNvSpPr/>
      </dsp:nvSpPr>
      <dsp:spPr>
        <a:xfrm>
          <a:off x="458095" y="12254"/>
          <a:ext cx="10895743" cy="1586835"/>
        </a:xfrm>
        <a:prstGeom prst="rightArrow">
          <a:avLst>
            <a:gd name="adj1" fmla="val 50000"/>
            <a:gd name="adj2" fmla="val 5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1910" numCol="1" spcCol="1270" anchor="ctr" anchorCtr="0">
          <a:noAutofit/>
        </a:bodyPr>
        <a:lstStyle/>
        <a:p>
          <a:pPr marL="0" lvl="0" indent="0" algn="l" defTabSz="800100">
            <a:lnSpc>
              <a:spcPct val="90000"/>
            </a:lnSpc>
            <a:spcBef>
              <a:spcPct val="0"/>
            </a:spcBef>
            <a:spcAft>
              <a:spcPct val="35000"/>
            </a:spcAft>
            <a:buNone/>
          </a:pPr>
          <a:r>
            <a:rPr lang="es-GT" sz="1800" b="1" kern="1200" dirty="0">
              <a:latin typeface="Altivo Light" panose="020B0000000000000000"/>
              <a:cs typeface="Arial" panose="020B0604020202020204" pitchFamily="34" charset="0"/>
            </a:rPr>
            <a:t>Análisis legal y situación actual (Matriz 1)</a:t>
          </a:r>
          <a:endParaRPr lang="es-ES" sz="1800" kern="1200" dirty="0">
            <a:latin typeface="Altivo Light" panose="020B0000000000000000"/>
            <a:cs typeface="Arial" panose="020B0604020202020204" pitchFamily="34" charset="0"/>
          </a:endParaRPr>
        </a:p>
      </dsp:txBody>
      <dsp:txXfrm>
        <a:off x="458095" y="408963"/>
        <a:ext cx="10499034" cy="793417"/>
      </dsp:txXfrm>
    </dsp:sp>
    <dsp:sp modelId="{D6B2FDE6-18C0-4063-A8B7-006AB13D4D02}">
      <dsp:nvSpPr>
        <dsp:cNvPr id="0" name=""/>
        <dsp:cNvSpPr/>
      </dsp:nvSpPr>
      <dsp:spPr>
        <a:xfrm>
          <a:off x="458095" y="1235933"/>
          <a:ext cx="3355889" cy="3056829"/>
        </a:xfrm>
        <a:prstGeom prst="rect">
          <a:avLst/>
        </a:prstGeom>
        <a:solidFill>
          <a:schemeClr val="lt1">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s-GT" sz="1600" kern="1200" dirty="0">
            <a:latin typeface="Arial "/>
            <a:cs typeface="Arial" panose="020B0604020202020204" pitchFamily="34" charset="0"/>
          </a:endParaRPr>
        </a:p>
        <a:p>
          <a:pPr marL="0" lvl="0" indent="0" algn="just" defTabSz="711200">
            <a:lnSpc>
              <a:spcPct val="90000"/>
            </a:lnSpc>
            <a:spcBef>
              <a:spcPct val="0"/>
            </a:spcBef>
            <a:spcAft>
              <a:spcPct val="35000"/>
            </a:spcAft>
            <a:buNone/>
          </a:pPr>
          <a:r>
            <a:rPr lang="es-GT" sz="1600" kern="1200" dirty="0">
              <a:solidFill>
                <a:srgbClr val="002060"/>
              </a:solidFill>
              <a:latin typeface="Altivo Light" panose="020B0000000000000000"/>
              <a:cs typeface="Arial" panose="020B0604020202020204" pitchFamily="34" charset="0"/>
            </a:rPr>
            <a:t>El marco legal proporciona las bases sobre las cuales las instituciones públicas construyen y fijan el alcance de su naturaleza.</a:t>
          </a:r>
          <a:endParaRPr lang="es-ES" sz="1600" kern="1200" dirty="0">
            <a:solidFill>
              <a:srgbClr val="002060"/>
            </a:solidFill>
            <a:latin typeface="Altivo Light" panose="020B0000000000000000"/>
            <a:cs typeface="Arial" panose="020B0604020202020204" pitchFamily="34" charset="0"/>
          </a:endParaRPr>
        </a:p>
      </dsp:txBody>
      <dsp:txXfrm>
        <a:off x="458095" y="1235933"/>
        <a:ext cx="3355889" cy="3056829"/>
      </dsp:txXfrm>
    </dsp:sp>
    <dsp:sp modelId="{0894608C-7C25-4B71-AEB5-912C73940C36}">
      <dsp:nvSpPr>
        <dsp:cNvPr id="0" name=""/>
        <dsp:cNvSpPr/>
      </dsp:nvSpPr>
      <dsp:spPr>
        <a:xfrm>
          <a:off x="3813984" y="473830"/>
          <a:ext cx="7539854" cy="1721573"/>
        </a:xfrm>
        <a:prstGeom prst="rightArrow">
          <a:avLst>
            <a:gd name="adj1" fmla="val 50000"/>
            <a:gd name="adj2" fmla="val 5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1910" numCol="1" spcCol="1270" anchor="ctr" anchorCtr="0">
          <a:noAutofit/>
        </a:bodyPr>
        <a:lstStyle/>
        <a:p>
          <a:pPr marL="0" lvl="0" indent="0" algn="l" defTabSz="800100">
            <a:lnSpc>
              <a:spcPct val="90000"/>
            </a:lnSpc>
            <a:spcBef>
              <a:spcPct val="0"/>
            </a:spcBef>
            <a:spcAft>
              <a:spcPct val="35000"/>
            </a:spcAft>
            <a:buNone/>
          </a:pPr>
          <a:r>
            <a:rPr lang="es-GT" sz="1800" b="1" kern="1200" dirty="0">
              <a:latin typeface="Altivo Light" panose="020B0000000000000000"/>
              <a:cs typeface="Arial" panose="020B0604020202020204" pitchFamily="34" charset="0"/>
            </a:rPr>
            <a:t>Análisis de consistencia de los lineamientos estratégicos</a:t>
          </a:r>
          <a:r>
            <a:rPr lang="es-GT" sz="1800" kern="1200" dirty="0">
              <a:latin typeface="Altivo Light" panose="020B0000000000000000"/>
              <a:cs typeface="Arial" panose="020B0604020202020204" pitchFamily="34" charset="0"/>
            </a:rPr>
            <a:t> </a:t>
          </a:r>
        </a:p>
        <a:p>
          <a:pPr marL="0" lvl="0" indent="0" algn="l" defTabSz="800100">
            <a:lnSpc>
              <a:spcPct val="90000"/>
            </a:lnSpc>
            <a:spcBef>
              <a:spcPct val="0"/>
            </a:spcBef>
            <a:spcAft>
              <a:spcPct val="35000"/>
            </a:spcAft>
            <a:buNone/>
          </a:pPr>
          <a:r>
            <a:rPr lang="es-GT" sz="1800" kern="1200" dirty="0">
              <a:latin typeface="Altivo Light" panose="020B0000000000000000"/>
              <a:cs typeface="Arial" panose="020B0604020202020204" pitchFamily="34" charset="0"/>
            </a:rPr>
            <a:t>(</a:t>
          </a:r>
          <a:r>
            <a:rPr lang="es-GT" sz="1800" b="1" kern="1200" dirty="0">
              <a:latin typeface="Altivo Light" panose="020B0000000000000000"/>
              <a:cs typeface="Arial" panose="020B0604020202020204" pitchFamily="34" charset="0"/>
            </a:rPr>
            <a:t>Matriz 2</a:t>
          </a:r>
          <a:r>
            <a:rPr lang="es-GT" sz="1800" kern="1200" dirty="0">
              <a:latin typeface="Altivo Light" panose="020B0000000000000000"/>
              <a:cs typeface="Arial" panose="020B0604020202020204" pitchFamily="34" charset="0"/>
            </a:rPr>
            <a:t>)</a:t>
          </a:r>
          <a:endParaRPr lang="es-ES" sz="1800" kern="1200" dirty="0">
            <a:latin typeface="Altivo Light" panose="020B0000000000000000"/>
            <a:cs typeface="Arial" panose="020B0604020202020204" pitchFamily="34" charset="0"/>
          </a:endParaRPr>
        </a:p>
      </dsp:txBody>
      <dsp:txXfrm>
        <a:off x="3813984" y="904223"/>
        <a:ext cx="7109461" cy="860787"/>
      </dsp:txXfrm>
    </dsp:sp>
    <dsp:sp modelId="{3286316E-6B52-4B27-9CB7-186D8A0F0BEF}">
      <dsp:nvSpPr>
        <dsp:cNvPr id="0" name=""/>
        <dsp:cNvSpPr/>
      </dsp:nvSpPr>
      <dsp:spPr>
        <a:xfrm>
          <a:off x="3813984" y="1764878"/>
          <a:ext cx="3355889" cy="3056829"/>
        </a:xfrm>
        <a:prstGeom prst="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s-GT" sz="1600" kern="1200" dirty="0">
            <a:latin typeface="Arial "/>
            <a:cs typeface="Arial" panose="020B0604020202020204" pitchFamily="34" charset="0"/>
          </a:endParaRPr>
        </a:p>
        <a:p>
          <a:pPr marL="0" lvl="0" indent="0" algn="just" defTabSz="711200">
            <a:lnSpc>
              <a:spcPct val="90000"/>
            </a:lnSpc>
            <a:spcBef>
              <a:spcPct val="0"/>
            </a:spcBef>
            <a:spcAft>
              <a:spcPct val="35000"/>
            </a:spcAft>
            <a:buNone/>
          </a:pPr>
          <a:r>
            <a:rPr lang="es-GT" sz="1600" kern="1200" dirty="0">
              <a:solidFill>
                <a:srgbClr val="002060"/>
              </a:solidFill>
              <a:latin typeface="Altivo Light" panose="020B0000000000000000"/>
              <a:cs typeface="Arial" panose="020B0604020202020204" pitchFamily="34" charset="0"/>
            </a:rPr>
            <a:t>Es el análisis de las orientaciones estratégicas de la Entidad, para determinar si las funciones de los órganos sustantivos a nivel táctico, inciden en algún resultado institucional o si pueden medirse mediante un indicador clave de desempeño (KPI).</a:t>
          </a:r>
          <a:endParaRPr lang="es-ES" sz="1600" kern="1200" dirty="0">
            <a:solidFill>
              <a:srgbClr val="002060"/>
            </a:solidFill>
            <a:latin typeface="Altivo Light" panose="020B0000000000000000"/>
            <a:cs typeface="Arial" panose="020B0604020202020204" pitchFamily="34" charset="0"/>
          </a:endParaRPr>
        </a:p>
      </dsp:txBody>
      <dsp:txXfrm>
        <a:off x="3813984" y="1764878"/>
        <a:ext cx="3355889" cy="3056829"/>
      </dsp:txXfrm>
    </dsp:sp>
    <dsp:sp modelId="{A88C9F9B-186F-42F5-B1E4-49433E7D2CF1}">
      <dsp:nvSpPr>
        <dsp:cNvPr id="0" name=""/>
        <dsp:cNvSpPr/>
      </dsp:nvSpPr>
      <dsp:spPr>
        <a:xfrm>
          <a:off x="7169873" y="1070144"/>
          <a:ext cx="4183965" cy="1586835"/>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51910" numCol="1" spcCol="1270" anchor="ctr" anchorCtr="0">
          <a:noAutofit/>
        </a:bodyPr>
        <a:lstStyle/>
        <a:p>
          <a:pPr marL="0" lvl="0" indent="0" algn="l" defTabSz="622300">
            <a:lnSpc>
              <a:spcPct val="90000"/>
            </a:lnSpc>
            <a:spcBef>
              <a:spcPct val="0"/>
            </a:spcBef>
            <a:spcAft>
              <a:spcPct val="35000"/>
            </a:spcAft>
            <a:buNone/>
          </a:pPr>
          <a:endParaRPr lang="es-GT"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s-GT" sz="1800" b="1" kern="1200" dirty="0">
              <a:latin typeface="Altivo Light" panose="020B0000000000000000"/>
              <a:cs typeface="Arial" panose="020B0604020202020204" pitchFamily="34" charset="0"/>
            </a:rPr>
            <a:t>Análisis legal y situación propuesta funcional (Matriz 3)</a:t>
          </a:r>
          <a:endParaRPr lang="es-ES" sz="1800" kern="1200" dirty="0">
            <a:latin typeface="Altivo Light" panose="020B0000000000000000"/>
            <a:cs typeface="Arial" panose="020B0604020202020204" pitchFamily="34" charset="0"/>
          </a:endParaRPr>
        </a:p>
      </dsp:txBody>
      <dsp:txXfrm>
        <a:off x="7169873" y="1466853"/>
        <a:ext cx="3787256" cy="793417"/>
      </dsp:txXfrm>
    </dsp:sp>
    <dsp:sp modelId="{401F5F9D-E8DC-4489-980A-ACCADA0F225B}">
      <dsp:nvSpPr>
        <dsp:cNvPr id="0" name=""/>
        <dsp:cNvSpPr/>
      </dsp:nvSpPr>
      <dsp:spPr>
        <a:xfrm>
          <a:off x="7169873" y="2293823"/>
          <a:ext cx="3355889" cy="3012092"/>
        </a:xfrm>
        <a:prstGeom prst="rect">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s-GT"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GT" sz="1600" kern="1200" dirty="0">
              <a:solidFill>
                <a:srgbClr val="002060"/>
              </a:solidFill>
              <a:latin typeface="Altivo Light" panose="020B0000000000000000"/>
              <a:cs typeface="Arial" panose="020B0604020202020204" pitchFamily="34" charset="0"/>
            </a:rPr>
            <a:t>Del análisis de las matrices anteriores y con las consideraciones pertinentes, a continuación, se desarrolla la propuesta del órgano administrativo en otra matriz contemplando el marco legal de la misma, solo que en esta se desarrollan los factores de cumplimiento.</a:t>
          </a:r>
          <a:endParaRPr lang="es-ES" sz="1600" kern="1200" dirty="0">
            <a:solidFill>
              <a:srgbClr val="002060"/>
            </a:solidFill>
            <a:latin typeface="Altivo Light" panose="020B0000000000000000"/>
            <a:cs typeface="Arial" panose="020B0604020202020204" pitchFamily="34" charset="0"/>
          </a:endParaRPr>
        </a:p>
      </dsp:txBody>
      <dsp:txXfrm>
        <a:off x="7169873" y="2293823"/>
        <a:ext cx="3355889" cy="3012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9B99-E54C-4B3F-B762-E3E913A4E253}">
      <dsp:nvSpPr>
        <dsp:cNvPr id="0" name=""/>
        <dsp:cNvSpPr/>
      </dsp:nvSpPr>
      <dsp:spPr>
        <a:xfrm>
          <a:off x="2728844" y="7306"/>
          <a:ext cx="6496481" cy="946135"/>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50199" numCol="1" spcCol="1270" anchor="ctr" anchorCtr="0">
          <a:noAutofit/>
        </a:bodyPr>
        <a:lstStyle/>
        <a:p>
          <a:pPr marL="0" lvl="0" indent="0" algn="l" defTabSz="533400">
            <a:lnSpc>
              <a:spcPct val="90000"/>
            </a:lnSpc>
            <a:spcBef>
              <a:spcPct val="0"/>
            </a:spcBef>
            <a:spcAft>
              <a:spcPct val="35000"/>
            </a:spcAft>
            <a:buNone/>
          </a:pPr>
          <a:endParaRPr lang="es-MX" sz="1200" kern="1200" dirty="0">
            <a:latin typeface="Altivo Light" panose="020B0000000000000000"/>
          </a:endParaRPr>
        </a:p>
        <a:p>
          <a:pPr marL="0" lvl="0" indent="0" algn="l" defTabSz="533400">
            <a:lnSpc>
              <a:spcPct val="90000"/>
            </a:lnSpc>
            <a:spcBef>
              <a:spcPct val="0"/>
            </a:spcBef>
            <a:spcAft>
              <a:spcPct val="35000"/>
            </a:spcAft>
            <a:buNone/>
          </a:pPr>
          <a:endParaRPr lang="es-MX" sz="1200" kern="1200" dirty="0">
            <a:latin typeface="Altivo Light" panose="020B0000000000000000"/>
          </a:endParaRPr>
        </a:p>
        <a:p>
          <a:pPr marL="0" lvl="0" indent="0" algn="l" defTabSz="533400">
            <a:lnSpc>
              <a:spcPct val="90000"/>
            </a:lnSpc>
            <a:spcBef>
              <a:spcPct val="0"/>
            </a:spcBef>
            <a:spcAft>
              <a:spcPct val="35000"/>
            </a:spcAft>
            <a:buNone/>
          </a:pPr>
          <a:r>
            <a:rPr lang="es-MX" sz="1200" kern="1200" dirty="0">
              <a:latin typeface="Altivo Light" panose="020B0000000000000000"/>
            </a:rPr>
            <a:t>¿Se Cumple?</a:t>
          </a:r>
        </a:p>
        <a:p>
          <a:pPr marL="0" lvl="0" indent="0" algn="l" defTabSz="533400">
            <a:lnSpc>
              <a:spcPct val="90000"/>
            </a:lnSpc>
            <a:spcBef>
              <a:spcPct val="0"/>
            </a:spcBef>
            <a:spcAft>
              <a:spcPct val="35000"/>
            </a:spcAft>
            <a:buNone/>
          </a:pPr>
          <a:endParaRPr lang="es-GT" sz="1200" kern="1200" dirty="0">
            <a:latin typeface="Altivo Light" panose="020B0000000000000000"/>
          </a:endParaRPr>
        </a:p>
      </dsp:txBody>
      <dsp:txXfrm>
        <a:off x="2728844" y="243840"/>
        <a:ext cx="6259947" cy="473067"/>
      </dsp:txXfrm>
    </dsp:sp>
    <dsp:sp modelId="{12B22158-C978-4EF7-BD95-67A044B5D306}">
      <dsp:nvSpPr>
        <dsp:cNvPr id="0" name=""/>
        <dsp:cNvSpPr/>
      </dsp:nvSpPr>
      <dsp:spPr>
        <a:xfrm>
          <a:off x="2728844" y="736913"/>
          <a:ext cx="2000916" cy="182260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s-GT" sz="1300" kern="1200" dirty="0">
            <a:latin typeface="Altivo Light" panose="020B0000000000000000"/>
          </a:endParaRPr>
        </a:p>
        <a:p>
          <a:pPr marL="0" lvl="0" indent="0" algn="l" defTabSz="577850">
            <a:lnSpc>
              <a:spcPct val="90000"/>
            </a:lnSpc>
            <a:spcBef>
              <a:spcPct val="0"/>
            </a:spcBef>
            <a:spcAft>
              <a:spcPct val="35000"/>
            </a:spcAft>
            <a:buNone/>
          </a:pPr>
          <a:r>
            <a:rPr lang="es-MX" sz="1300" kern="1200" dirty="0">
              <a:latin typeface="Altivo Light" panose="020B0000000000000000"/>
            </a:rPr>
            <a:t>SI</a:t>
          </a:r>
          <a:endParaRPr lang="es-GT" sz="1300" kern="1200" dirty="0">
            <a:latin typeface="Altivo Light" panose="020B0000000000000000"/>
          </a:endParaRPr>
        </a:p>
        <a:p>
          <a:pPr marL="0" lvl="0" indent="0" algn="l" defTabSz="577850">
            <a:lnSpc>
              <a:spcPct val="90000"/>
            </a:lnSpc>
            <a:spcBef>
              <a:spcPct val="0"/>
            </a:spcBef>
            <a:spcAft>
              <a:spcPct val="35000"/>
            </a:spcAft>
            <a:buNone/>
          </a:pPr>
          <a:endParaRPr lang="es-GT" sz="1300" kern="1200" dirty="0">
            <a:latin typeface="Altivo Light" panose="020B0000000000000000"/>
          </a:endParaRPr>
        </a:p>
        <a:p>
          <a:pPr marL="0" lvl="0" indent="0" algn="l" defTabSz="577850">
            <a:lnSpc>
              <a:spcPct val="90000"/>
            </a:lnSpc>
            <a:spcBef>
              <a:spcPct val="0"/>
            </a:spcBef>
            <a:spcAft>
              <a:spcPct val="35000"/>
            </a:spcAft>
            <a:buNone/>
          </a:pPr>
          <a:r>
            <a:rPr lang="es-MX" sz="1300" kern="1200" dirty="0">
              <a:latin typeface="Altivo Light" panose="020B0000000000000000"/>
            </a:rPr>
            <a:t>NO</a:t>
          </a:r>
          <a:endParaRPr lang="es-GT" sz="1300" kern="1200" dirty="0">
            <a:latin typeface="Altivo Light" panose="020B0000000000000000"/>
          </a:endParaRPr>
        </a:p>
      </dsp:txBody>
      <dsp:txXfrm>
        <a:off x="2728844" y="736913"/>
        <a:ext cx="2000916" cy="1822604"/>
      </dsp:txXfrm>
    </dsp:sp>
    <dsp:sp modelId="{F4C852A8-5BCC-4436-9BA5-80A7579D496A}">
      <dsp:nvSpPr>
        <dsp:cNvPr id="0" name=""/>
        <dsp:cNvSpPr/>
      </dsp:nvSpPr>
      <dsp:spPr>
        <a:xfrm>
          <a:off x="4729760" y="322685"/>
          <a:ext cx="4495565" cy="946135"/>
        </a:xfrm>
        <a:prstGeom prst="rightArrow">
          <a:avLst>
            <a:gd name="adj1" fmla="val 50000"/>
            <a:gd name="adj2" fmla="val 50000"/>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50199" numCol="1" spcCol="1270" anchor="ctr" anchorCtr="0">
          <a:noAutofit/>
        </a:bodyPr>
        <a:lstStyle/>
        <a:p>
          <a:pPr marL="0" lvl="0" indent="0" algn="l" defTabSz="533400">
            <a:lnSpc>
              <a:spcPct val="90000"/>
            </a:lnSpc>
            <a:spcBef>
              <a:spcPct val="0"/>
            </a:spcBef>
            <a:spcAft>
              <a:spcPct val="35000"/>
            </a:spcAft>
            <a:buNone/>
          </a:pPr>
          <a:r>
            <a:rPr lang="es-MX" sz="1200" kern="1200" dirty="0">
              <a:latin typeface="Altivo Light" panose="020B0000000000000000"/>
            </a:rPr>
            <a:t>¿Por qué no se cumple?</a:t>
          </a:r>
          <a:endParaRPr lang="es-GT" sz="1200" kern="1200" dirty="0">
            <a:latin typeface="Altivo Light" panose="020B0000000000000000"/>
          </a:endParaRPr>
        </a:p>
      </dsp:txBody>
      <dsp:txXfrm>
        <a:off x="4729760" y="559219"/>
        <a:ext cx="4259031" cy="473067"/>
      </dsp:txXfrm>
    </dsp:sp>
    <dsp:sp modelId="{E66C73C6-FB91-4945-AA30-AAF7A0146F3D}">
      <dsp:nvSpPr>
        <dsp:cNvPr id="0" name=""/>
        <dsp:cNvSpPr/>
      </dsp:nvSpPr>
      <dsp:spPr>
        <a:xfrm>
          <a:off x="4729760" y="1052291"/>
          <a:ext cx="2000916" cy="1822604"/>
        </a:xfrm>
        <a:prstGeom prst="rect">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s-MX" sz="1300" kern="1200" dirty="0">
              <a:latin typeface="Altivo Light" panose="020B0000000000000000"/>
            </a:rPr>
            <a:t>1.Por duplicidad</a:t>
          </a:r>
          <a:endParaRPr lang="es-GT" sz="1300" kern="1200" dirty="0">
            <a:latin typeface="Altivo Light" panose="020B0000000000000000"/>
          </a:endParaRPr>
        </a:p>
        <a:p>
          <a:pPr marL="0" lvl="0" indent="0" algn="l" defTabSz="577850">
            <a:lnSpc>
              <a:spcPct val="90000"/>
            </a:lnSpc>
            <a:spcBef>
              <a:spcPct val="0"/>
            </a:spcBef>
            <a:spcAft>
              <a:spcPct val="35000"/>
            </a:spcAft>
            <a:buFont typeface="Arial" panose="020B0604020202020204" pitchFamily="34" charset="0"/>
            <a:buNone/>
          </a:pPr>
          <a:r>
            <a:rPr lang="es-MX" sz="1300" kern="1200" dirty="0">
              <a:latin typeface="Altivo Light" panose="020B0000000000000000"/>
            </a:rPr>
            <a:t>2. Falta de Recursos</a:t>
          </a:r>
          <a:endParaRPr lang="es-GT" sz="1300" kern="1200" dirty="0">
            <a:latin typeface="Altivo Light" panose="020B0000000000000000"/>
          </a:endParaRPr>
        </a:p>
        <a:p>
          <a:pPr marL="0" lvl="0" indent="0" algn="l" defTabSz="577850">
            <a:lnSpc>
              <a:spcPct val="90000"/>
            </a:lnSpc>
            <a:spcBef>
              <a:spcPct val="0"/>
            </a:spcBef>
            <a:spcAft>
              <a:spcPct val="35000"/>
            </a:spcAft>
            <a:buFont typeface="Arial" panose="020B0604020202020204" pitchFamily="34" charset="0"/>
            <a:buNone/>
          </a:pPr>
          <a:r>
            <a:rPr lang="es-MX" sz="1300" kern="1200" dirty="0">
              <a:latin typeface="Altivo Light" panose="020B0000000000000000"/>
            </a:rPr>
            <a:t>3. Base legal/Estrategia</a:t>
          </a:r>
          <a:endParaRPr lang="es-GT" sz="1300" kern="1200" dirty="0">
            <a:latin typeface="Altivo Light" panose="020B0000000000000000"/>
          </a:endParaRPr>
        </a:p>
        <a:p>
          <a:pPr marL="0" lvl="0" indent="0" algn="l" defTabSz="577850">
            <a:lnSpc>
              <a:spcPct val="90000"/>
            </a:lnSpc>
            <a:spcBef>
              <a:spcPct val="0"/>
            </a:spcBef>
            <a:spcAft>
              <a:spcPct val="35000"/>
            </a:spcAft>
            <a:buFont typeface="Arial" panose="020B0604020202020204" pitchFamily="34" charset="0"/>
            <a:buNone/>
          </a:pPr>
          <a:r>
            <a:rPr lang="es-MX" sz="1300" kern="1200" dirty="0">
              <a:latin typeface="Altivo Light" panose="020B0000000000000000"/>
            </a:rPr>
            <a:t>Observaciones</a:t>
          </a:r>
          <a:endParaRPr lang="es-GT" sz="1300" kern="1200" dirty="0">
            <a:latin typeface="Altivo Light" panose="020B0000000000000000"/>
          </a:endParaRPr>
        </a:p>
      </dsp:txBody>
      <dsp:txXfrm>
        <a:off x="4729760" y="1052291"/>
        <a:ext cx="2000916" cy="1822604"/>
      </dsp:txXfrm>
    </dsp:sp>
    <dsp:sp modelId="{DD64C998-7822-4426-B32E-C776D5E4584C}">
      <dsp:nvSpPr>
        <dsp:cNvPr id="0" name=""/>
        <dsp:cNvSpPr/>
      </dsp:nvSpPr>
      <dsp:spPr>
        <a:xfrm>
          <a:off x="6730676" y="638063"/>
          <a:ext cx="2494648" cy="946135"/>
        </a:xfrm>
        <a:prstGeom prst="rightArrow">
          <a:avLst>
            <a:gd name="adj1" fmla="val 50000"/>
            <a:gd name="adj2" fmla="val 50000"/>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50199" numCol="1" spcCol="1270" anchor="ctr" anchorCtr="0">
          <a:noAutofit/>
        </a:bodyPr>
        <a:lstStyle/>
        <a:p>
          <a:pPr marL="0" lvl="0" indent="0" algn="l" defTabSz="533400">
            <a:lnSpc>
              <a:spcPct val="90000"/>
            </a:lnSpc>
            <a:spcBef>
              <a:spcPct val="0"/>
            </a:spcBef>
            <a:spcAft>
              <a:spcPct val="35000"/>
            </a:spcAft>
            <a:buNone/>
          </a:pPr>
          <a:r>
            <a:rPr lang="es-MX" sz="1200" kern="1200" dirty="0">
              <a:latin typeface="Altivo Light" panose="020B0000000000000000"/>
            </a:rPr>
            <a:t>Acciones a Realizar </a:t>
          </a:r>
          <a:endParaRPr lang="es-GT" sz="1200" kern="1200" dirty="0">
            <a:latin typeface="Altivo Light" panose="020B0000000000000000"/>
          </a:endParaRPr>
        </a:p>
      </dsp:txBody>
      <dsp:txXfrm>
        <a:off x="6730676" y="874597"/>
        <a:ext cx="2258114" cy="473067"/>
      </dsp:txXfrm>
    </dsp:sp>
    <dsp:sp modelId="{14215AA3-C032-4E55-93F1-CBA5FB7C7744}">
      <dsp:nvSpPr>
        <dsp:cNvPr id="0" name=""/>
        <dsp:cNvSpPr/>
      </dsp:nvSpPr>
      <dsp:spPr>
        <a:xfrm>
          <a:off x="6730676" y="1367670"/>
          <a:ext cx="2000916" cy="1795931"/>
        </a:xfrm>
        <a:prstGeom prst="re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kern="1200" dirty="0">
              <a:latin typeface="Altivo Light" panose="020B0000000000000000"/>
            </a:rPr>
            <a:t>Supresión</a:t>
          </a:r>
          <a:endParaRPr lang="es-GT" sz="1300" kern="1200" dirty="0">
            <a:latin typeface="Altivo Light" panose="020B0000000000000000"/>
          </a:endParaRPr>
        </a:p>
        <a:p>
          <a:pPr marL="0" lvl="0" indent="0" algn="l" defTabSz="577850">
            <a:lnSpc>
              <a:spcPct val="90000"/>
            </a:lnSpc>
            <a:spcBef>
              <a:spcPct val="0"/>
            </a:spcBef>
            <a:spcAft>
              <a:spcPct val="35000"/>
            </a:spcAft>
            <a:buNone/>
          </a:pPr>
          <a:endParaRPr lang="es-GT" sz="1300" kern="1200" dirty="0">
            <a:latin typeface="Altivo Light" panose="020B0000000000000000"/>
          </a:endParaRPr>
        </a:p>
        <a:p>
          <a:pPr marL="0" lvl="0" indent="0" algn="l" defTabSz="577850">
            <a:lnSpc>
              <a:spcPct val="90000"/>
            </a:lnSpc>
            <a:spcBef>
              <a:spcPct val="0"/>
            </a:spcBef>
            <a:spcAft>
              <a:spcPct val="35000"/>
            </a:spcAft>
            <a:buNone/>
          </a:pPr>
          <a:r>
            <a:rPr lang="es-MX" sz="1300" kern="1200" dirty="0">
              <a:latin typeface="Altivo Light" panose="020B0000000000000000"/>
            </a:rPr>
            <a:t>Modificación</a:t>
          </a:r>
          <a:endParaRPr lang="es-GT" sz="1300" kern="1200" dirty="0">
            <a:latin typeface="Altivo Light" panose="020B0000000000000000"/>
          </a:endParaRPr>
        </a:p>
        <a:p>
          <a:pPr marL="0" lvl="0" indent="0" algn="l" defTabSz="577850">
            <a:lnSpc>
              <a:spcPct val="90000"/>
            </a:lnSpc>
            <a:spcBef>
              <a:spcPct val="0"/>
            </a:spcBef>
            <a:spcAft>
              <a:spcPct val="35000"/>
            </a:spcAft>
            <a:buNone/>
          </a:pPr>
          <a:endParaRPr lang="es-GT" sz="1300" kern="1200" dirty="0">
            <a:latin typeface="Altivo Light" panose="020B0000000000000000"/>
          </a:endParaRPr>
        </a:p>
        <a:p>
          <a:pPr marL="0" lvl="0" indent="0" algn="l" defTabSz="577850">
            <a:lnSpc>
              <a:spcPct val="90000"/>
            </a:lnSpc>
            <a:spcBef>
              <a:spcPct val="0"/>
            </a:spcBef>
            <a:spcAft>
              <a:spcPct val="35000"/>
            </a:spcAft>
            <a:buNone/>
          </a:pPr>
          <a:r>
            <a:rPr lang="es-MX" sz="1300" kern="1200" dirty="0">
              <a:latin typeface="Altivo Light" panose="020B0000000000000000"/>
            </a:rPr>
            <a:t>Observaciones</a:t>
          </a:r>
          <a:endParaRPr lang="es-GT" sz="1300" kern="1200" dirty="0">
            <a:latin typeface="Altivo Light" panose="020B0000000000000000"/>
          </a:endParaRPr>
        </a:p>
      </dsp:txBody>
      <dsp:txXfrm>
        <a:off x="6730676" y="1367670"/>
        <a:ext cx="2000916" cy="17959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131D0-33F6-4B5D-898C-0C166B61A662}">
      <dsp:nvSpPr>
        <dsp:cNvPr id="0" name=""/>
        <dsp:cNvSpPr/>
      </dsp:nvSpPr>
      <dsp:spPr>
        <a:xfrm>
          <a:off x="896562" y="0"/>
          <a:ext cx="10161044" cy="2690687"/>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29BEF68-7C12-4A4C-8DF8-0258A9F6A2A9}">
      <dsp:nvSpPr>
        <dsp:cNvPr id="0" name=""/>
        <dsp:cNvSpPr/>
      </dsp:nvSpPr>
      <dsp:spPr>
        <a:xfrm>
          <a:off x="7885" y="807206"/>
          <a:ext cx="1848185" cy="10762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Órgano General</a:t>
          </a:r>
          <a:endParaRPr lang="es-GT" sz="2300" kern="1200" dirty="0">
            <a:latin typeface="Altivo Light" panose="020B0000000000000000"/>
          </a:endParaRPr>
        </a:p>
      </dsp:txBody>
      <dsp:txXfrm>
        <a:off x="60424" y="859745"/>
        <a:ext cx="1743107" cy="971196"/>
      </dsp:txXfrm>
    </dsp:sp>
    <dsp:sp modelId="{512C3004-93F5-4BA7-9C6D-1540050408EE}">
      <dsp:nvSpPr>
        <dsp:cNvPr id="0" name=""/>
        <dsp:cNvSpPr/>
      </dsp:nvSpPr>
      <dsp:spPr>
        <a:xfrm>
          <a:off x="2025928" y="807206"/>
          <a:ext cx="1848185" cy="1076274"/>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Función General</a:t>
          </a:r>
          <a:endParaRPr lang="es-GT" sz="2300" kern="1200" dirty="0">
            <a:latin typeface="Altivo Light" panose="020B0000000000000000"/>
          </a:endParaRPr>
        </a:p>
      </dsp:txBody>
      <dsp:txXfrm>
        <a:off x="2078467" y="859745"/>
        <a:ext cx="1743107" cy="971196"/>
      </dsp:txXfrm>
    </dsp:sp>
    <dsp:sp modelId="{DE51E70B-0490-48B6-83F5-6C5D654CE57D}">
      <dsp:nvSpPr>
        <dsp:cNvPr id="0" name=""/>
        <dsp:cNvSpPr/>
      </dsp:nvSpPr>
      <dsp:spPr>
        <a:xfrm>
          <a:off x="4043970" y="807206"/>
          <a:ext cx="1848185" cy="1076274"/>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Dependencia Especifica</a:t>
          </a:r>
          <a:endParaRPr lang="es-GT" sz="2300" kern="1200" dirty="0">
            <a:latin typeface="Altivo Light" panose="020B0000000000000000"/>
          </a:endParaRPr>
        </a:p>
      </dsp:txBody>
      <dsp:txXfrm>
        <a:off x="4096509" y="859745"/>
        <a:ext cx="1743107" cy="971196"/>
      </dsp:txXfrm>
    </dsp:sp>
    <dsp:sp modelId="{C99596D3-7BB5-4B2F-B5C1-3A7C9C5C2C95}">
      <dsp:nvSpPr>
        <dsp:cNvPr id="0" name=""/>
        <dsp:cNvSpPr/>
      </dsp:nvSpPr>
      <dsp:spPr>
        <a:xfrm>
          <a:off x="6062013" y="807206"/>
          <a:ext cx="1848185" cy="1076274"/>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Función Especifica</a:t>
          </a:r>
          <a:endParaRPr lang="es-GT" sz="2300" kern="1200" dirty="0">
            <a:latin typeface="Altivo Light" panose="020B0000000000000000"/>
          </a:endParaRPr>
        </a:p>
      </dsp:txBody>
      <dsp:txXfrm>
        <a:off x="6114552" y="859745"/>
        <a:ext cx="1743107" cy="971196"/>
      </dsp:txXfrm>
    </dsp:sp>
    <dsp:sp modelId="{4DCED1C0-2184-4CC8-B943-521E7D3B0648}">
      <dsp:nvSpPr>
        <dsp:cNvPr id="0" name=""/>
        <dsp:cNvSpPr/>
      </dsp:nvSpPr>
      <dsp:spPr>
        <a:xfrm>
          <a:off x="8080055" y="807206"/>
          <a:ext cx="1848185" cy="1076274"/>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Segregación de Funciones</a:t>
          </a:r>
          <a:endParaRPr lang="es-GT" sz="2300" kern="1200" dirty="0">
            <a:latin typeface="Altivo Light" panose="020B0000000000000000"/>
          </a:endParaRPr>
        </a:p>
      </dsp:txBody>
      <dsp:txXfrm>
        <a:off x="8132594" y="859745"/>
        <a:ext cx="1743107" cy="971196"/>
      </dsp:txXfrm>
    </dsp:sp>
    <dsp:sp modelId="{956B7E1B-770E-4F53-AD2F-E8B478EB69D2}">
      <dsp:nvSpPr>
        <dsp:cNvPr id="0" name=""/>
        <dsp:cNvSpPr/>
      </dsp:nvSpPr>
      <dsp:spPr>
        <a:xfrm>
          <a:off x="10098098" y="807206"/>
          <a:ext cx="1848185" cy="107627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latin typeface="Altivo Light" panose="020B0000000000000000"/>
            </a:rPr>
            <a:t>Base Legal</a:t>
          </a:r>
          <a:endParaRPr lang="es-GT" sz="2300" kern="1200" dirty="0">
            <a:latin typeface="Altivo Light" panose="020B0000000000000000"/>
          </a:endParaRPr>
        </a:p>
      </dsp:txBody>
      <dsp:txXfrm>
        <a:off x="10150637" y="859745"/>
        <a:ext cx="1743107" cy="971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A14F0-EFDC-4E28-B5AF-8F8F30897E1C}">
      <dsp:nvSpPr>
        <dsp:cNvPr id="0" name=""/>
        <dsp:cNvSpPr/>
      </dsp:nvSpPr>
      <dsp:spPr>
        <a:xfrm>
          <a:off x="0" y="1631"/>
          <a:ext cx="10924224"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C3F49-820F-4F3B-A8AC-E2FF40F1E050}">
      <dsp:nvSpPr>
        <dsp:cNvPr id="0" name=""/>
        <dsp:cNvSpPr/>
      </dsp:nvSpPr>
      <dsp:spPr>
        <a:xfrm>
          <a:off x="0" y="0"/>
          <a:ext cx="2726276" cy="841334"/>
        </a:xfrm>
        <a:prstGeom prst="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s-ES" sz="1300" b="0" kern="1200" dirty="0">
            <a:solidFill>
              <a:sysClr val="window" lastClr="FFFFFF"/>
            </a:solidFill>
            <a:latin typeface="Arial "/>
            <a:ea typeface="+mn-ea"/>
            <a:cs typeface="+mn-cs"/>
          </a:endParaRPr>
        </a:p>
        <a:p>
          <a:pPr marL="0" lvl="0" indent="0" algn="ctr" defTabSz="577850">
            <a:lnSpc>
              <a:spcPct val="90000"/>
            </a:lnSpc>
            <a:spcBef>
              <a:spcPct val="0"/>
            </a:spcBef>
            <a:spcAft>
              <a:spcPct val="35000"/>
            </a:spcAft>
            <a:buNone/>
          </a:pPr>
          <a:r>
            <a:rPr lang="es-ES" sz="1300" b="0" kern="1200" dirty="0">
              <a:solidFill>
                <a:sysClr val="window" lastClr="FFFFFF"/>
              </a:solidFill>
              <a:latin typeface="Arial "/>
              <a:ea typeface="+mn-ea"/>
              <a:cs typeface="+mn-cs"/>
            </a:rPr>
            <a:t>Función superior: (propósito o naturaleza del órgano administrativo estratégico): </a:t>
          </a:r>
        </a:p>
      </dsp:txBody>
      <dsp:txXfrm>
        <a:off x="0" y="0"/>
        <a:ext cx="2726276" cy="841334"/>
      </dsp:txXfrm>
    </dsp:sp>
    <dsp:sp modelId="{40DEC574-BF76-47EF-AD72-E87F520D62D5}">
      <dsp:nvSpPr>
        <dsp:cNvPr id="0" name=""/>
        <dsp:cNvSpPr/>
      </dsp:nvSpPr>
      <dsp:spPr>
        <a:xfrm>
          <a:off x="2879898" y="30335"/>
          <a:ext cx="8039546" cy="57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GT" sz="1300" b="0" kern="1200" dirty="0">
              <a:solidFill>
                <a:sysClr val="windowText" lastClr="000000">
                  <a:hueOff val="0"/>
                  <a:satOff val="0"/>
                  <a:lumOff val="0"/>
                  <a:alphaOff val="0"/>
                </a:sysClr>
              </a:solidFill>
              <a:latin typeface="Arial "/>
              <a:ea typeface="+mn-ea"/>
              <a:cs typeface="+mn-cs"/>
            </a:rPr>
            <a:t>Describe la naturaleza y razón del máximo órgano administrativo de una Institución, que se fundamenta en el marco legal que le da origen a la Entidad, y se establece por quienes estará integrados. </a:t>
          </a:r>
          <a:endParaRPr lang="es-ES" sz="1300" b="0" kern="1200" dirty="0">
            <a:solidFill>
              <a:sysClr val="windowText" lastClr="000000">
                <a:hueOff val="0"/>
                <a:satOff val="0"/>
                <a:lumOff val="0"/>
                <a:alphaOff val="0"/>
              </a:sysClr>
            </a:solidFill>
            <a:latin typeface="Arial "/>
            <a:ea typeface="+mn-ea"/>
            <a:cs typeface="+mn-cs"/>
          </a:endParaRPr>
        </a:p>
      </dsp:txBody>
      <dsp:txXfrm>
        <a:off x="2879898" y="30335"/>
        <a:ext cx="8039546" cy="574081"/>
      </dsp:txXfrm>
    </dsp:sp>
    <dsp:sp modelId="{4E16A0F3-2E35-4214-8766-F401D5A3B3D0}">
      <dsp:nvSpPr>
        <dsp:cNvPr id="0" name=""/>
        <dsp:cNvSpPr/>
      </dsp:nvSpPr>
      <dsp:spPr>
        <a:xfrm>
          <a:off x="2731028" y="823974"/>
          <a:ext cx="8193168"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ACFB43E-33F2-4DC0-8B69-620CE042C79A}">
      <dsp:nvSpPr>
        <dsp:cNvPr id="0" name=""/>
        <dsp:cNvSpPr/>
      </dsp:nvSpPr>
      <dsp:spPr>
        <a:xfrm>
          <a:off x="0" y="842966"/>
          <a:ext cx="10924224"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46CB6-FF84-4AB9-A6D9-D0B19111060E}">
      <dsp:nvSpPr>
        <dsp:cNvPr id="0" name=""/>
        <dsp:cNvSpPr/>
      </dsp:nvSpPr>
      <dsp:spPr>
        <a:xfrm>
          <a:off x="0" y="842966"/>
          <a:ext cx="2726276" cy="841334"/>
        </a:xfrm>
        <a:prstGeom prst="rect">
          <a:avLst/>
        </a:prstGeom>
        <a:solidFill>
          <a:schemeClr val="accent1">
            <a:lumMod val="75000"/>
          </a:schemeClr>
        </a:solidFill>
        <a:ln w="12700" cap="flat" cmpd="sng" algn="ctr">
          <a:solidFill>
            <a:srgbClr val="5B9BD5"/>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s-ES" sz="1300" b="0" kern="1200" dirty="0">
            <a:solidFill>
              <a:sysClr val="window" lastClr="FFFFFF"/>
            </a:solidFill>
            <a:latin typeface="Arial "/>
            <a:ea typeface="+mn-ea"/>
            <a:cs typeface="+mn-cs"/>
          </a:endParaRPr>
        </a:p>
        <a:p>
          <a:pPr marL="0" lvl="0" indent="0" algn="ctr" defTabSz="577850">
            <a:lnSpc>
              <a:spcPct val="90000"/>
            </a:lnSpc>
            <a:spcBef>
              <a:spcPct val="0"/>
            </a:spcBef>
            <a:spcAft>
              <a:spcPct val="35000"/>
            </a:spcAft>
            <a:buNone/>
          </a:pPr>
          <a:r>
            <a:rPr lang="es-ES" sz="1300" b="0" kern="1200" dirty="0">
              <a:solidFill>
                <a:sysClr val="window" lastClr="FFFFFF"/>
              </a:solidFill>
              <a:latin typeface="Arial "/>
              <a:ea typeface="+mn-ea"/>
              <a:cs typeface="+mn-cs"/>
            </a:rPr>
            <a:t>Función de asesoría y/o control: (propósito o naturaleza de los órganos administrativos staff): 	</a:t>
          </a:r>
        </a:p>
      </dsp:txBody>
      <dsp:txXfrm>
        <a:off x="0" y="842966"/>
        <a:ext cx="2726276" cy="841334"/>
      </dsp:txXfrm>
    </dsp:sp>
    <dsp:sp modelId="{AA5B4590-4F4D-40E0-8E1E-4E1CD530E84C}">
      <dsp:nvSpPr>
        <dsp:cNvPr id="0" name=""/>
        <dsp:cNvSpPr/>
      </dsp:nvSpPr>
      <dsp:spPr>
        <a:xfrm>
          <a:off x="2868160" y="925551"/>
          <a:ext cx="8039546" cy="59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b="0" kern="1200" dirty="0">
              <a:solidFill>
                <a:sysClr val="windowText" lastClr="000000">
                  <a:hueOff val="0"/>
                  <a:satOff val="0"/>
                  <a:lumOff val="0"/>
                  <a:alphaOff val="0"/>
                </a:sysClr>
              </a:solidFill>
              <a:latin typeface="Arial "/>
              <a:ea typeface="+mn-ea"/>
              <a:cs typeface="+mn-cs"/>
            </a:rPr>
            <a:t>Las funciones de apoyo técnico proporcionan las áreas de asesoramiento institucional. Generalmente son órganos de staff, por otra parte, las funciones de control interno están orientadas al registro y revisión de las funciones sustantivas, administrativas, de apoyo técnico, mediante el uso de sistemas de control interno. </a:t>
          </a:r>
        </a:p>
      </dsp:txBody>
      <dsp:txXfrm>
        <a:off x="2868160" y="925551"/>
        <a:ext cx="8039546" cy="591988"/>
      </dsp:txXfrm>
    </dsp:sp>
    <dsp:sp modelId="{459C802E-D87F-4C88-9074-C5E7DEFE2DD3}">
      <dsp:nvSpPr>
        <dsp:cNvPr id="0" name=""/>
        <dsp:cNvSpPr/>
      </dsp:nvSpPr>
      <dsp:spPr>
        <a:xfrm>
          <a:off x="2731028" y="1659850"/>
          <a:ext cx="8193168"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91B75E0-1444-426F-8A9F-2349A72FD7E8}">
      <dsp:nvSpPr>
        <dsp:cNvPr id="0" name=""/>
        <dsp:cNvSpPr/>
      </dsp:nvSpPr>
      <dsp:spPr>
        <a:xfrm>
          <a:off x="0" y="1708380"/>
          <a:ext cx="10924224"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3BEE5-96E5-43C1-AFDF-9FA46ABDEFD4}">
      <dsp:nvSpPr>
        <dsp:cNvPr id="0" name=""/>
        <dsp:cNvSpPr/>
      </dsp:nvSpPr>
      <dsp:spPr>
        <a:xfrm>
          <a:off x="0" y="1684301"/>
          <a:ext cx="2726276" cy="841334"/>
        </a:xfrm>
        <a:prstGeom prst="rect">
          <a:avLst/>
        </a:prstGeom>
        <a:solidFill>
          <a:schemeClr val="accent1">
            <a:lumMod val="50000"/>
          </a:schemeClr>
        </a:solidFill>
        <a:ln w="12700" cap="flat" cmpd="sng" algn="ctr">
          <a:solidFill>
            <a:srgbClr val="5B9BD5"/>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s-ES" sz="1300" b="0" kern="1200" dirty="0">
            <a:solidFill>
              <a:schemeClr val="bg1"/>
            </a:solidFill>
            <a:latin typeface="Arial "/>
            <a:ea typeface="+mn-ea"/>
            <a:cs typeface="+mn-cs"/>
          </a:endParaRPr>
        </a:p>
        <a:p>
          <a:pPr marL="0" lvl="0" indent="0" algn="ctr" defTabSz="577850">
            <a:lnSpc>
              <a:spcPct val="90000"/>
            </a:lnSpc>
            <a:spcBef>
              <a:spcPct val="0"/>
            </a:spcBef>
            <a:spcAft>
              <a:spcPct val="35000"/>
            </a:spcAft>
            <a:buNone/>
          </a:pPr>
          <a:r>
            <a:rPr lang="es-ES" sz="1300" b="0" kern="1200" dirty="0">
              <a:solidFill>
                <a:schemeClr val="bg1"/>
              </a:solidFill>
              <a:latin typeface="Arial "/>
              <a:ea typeface="+mn-ea"/>
              <a:cs typeface="+mn-cs"/>
            </a:rPr>
            <a:t>Función general: (propósito o naturaleza del órgano administrativo táctico): </a:t>
          </a:r>
        </a:p>
      </dsp:txBody>
      <dsp:txXfrm>
        <a:off x="0" y="1684301"/>
        <a:ext cx="2726276" cy="841334"/>
      </dsp:txXfrm>
    </dsp:sp>
    <dsp:sp modelId="{BEE5307C-6474-4D89-9331-85F9179263A7}">
      <dsp:nvSpPr>
        <dsp:cNvPr id="0" name=""/>
        <dsp:cNvSpPr/>
      </dsp:nvSpPr>
      <dsp:spPr>
        <a:xfrm>
          <a:off x="2825470" y="1793790"/>
          <a:ext cx="8039546" cy="57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b="0" kern="1200" dirty="0">
              <a:solidFill>
                <a:sysClr val="windowText" lastClr="000000">
                  <a:hueOff val="0"/>
                  <a:satOff val="0"/>
                  <a:lumOff val="0"/>
                  <a:alphaOff val="0"/>
                </a:sysClr>
              </a:solidFill>
              <a:latin typeface="Arial "/>
              <a:ea typeface="+mn-ea"/>
              <a:cs typeface="+mn-cs"/>
            </a:rPr>
            <a:t>Enuncia el o los principales procesos que por mandato legal, le compete ejecutar a una Institución, lo que desencadena un conjunto de funciones administrativas que debe considerar para definir un rol de un órgano administrativo. </a:t>
          </a:r>
        </a:p>
      </dsp:txBody>
      <dsp:txXfrm>
        <a:off x="2825470" y="1793790"/>
        <a:ext cx="8039546" cy="574081"/>
      </dsp:txXfrm>
    </dsp:sp>
    <dsp:sp modelId="{0DA92125-A246-4D6D-9B99-5770ED907F6A}">
      <dsp:nvSpPr>
        <dsp:cNvPr id="0" name=""/>
        <dsp:cNvSpPr/>
      </dsp:nvSpPr>
      <dsp:spPr>
        <a:xfrm>
          <a:off x="2726276" y="2468077"/>
          <a:ext cx="8193168"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170DE17-4175-48C4-8E60-5904948C3C76}">
      <dsp:nvSpPr>
        <dsp:cNvPr id="0" name=""/>
        <dsp:cNvSpPr/>
      </dsp:nvSpPr>
      <dsp:spPr>
        <a:xfrm>
          <a:off x="0" y="2501557"/>
          <a:ext cx="10924224"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80F39-0ACB-4FFF-9DD5-33FE1EA87291}">
      <dsp:nvSpPr>
        <dsp:cNvPr id="0" name=""/>
        <dsp:cNvSpPr/>
      </dsp:nvSpPr>
      <dsp:spPr>
        <a:xfrm>
          <a:off x="0" y="2536786"/>
          <a:ext cx="2726276" cy="841334"/>
        </a:xfrm>
        <a:prstGeom prst="rect">
          <a:avLst/>
        </a:prstGeom>
        <a:solidFill>
          <a:schemeClr val="accent1">
            <a:lumMod val="75000"/>
          </a:schemeClr>
        </a:solidFill>
        <a:ln w="12700" cap="flat" cmpd="sng" algn="ctr">
          <a:solidFill>
            <a:srgbClr val="5B9BD5"/>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s-ES" sz="1300" b="1" kern="1200" dirty="0">
            <a:solidFill>
              <a:sysClr val="windowText" lastClr="000000">
                <a:hueOff val="0"/>
                <a:satOff val="0"/>
                <a:lumOff val="0"/>
                <a:alphaOff val="0"/>
              </a:sysClr>
            </a:solidFill>
            <a:latin typeface="Arial "/>
            <a:ea typeface="+mn-ea"/>
            <a:cs typeface="+mn-cs"/>
          </a:endParaRPr>
        </a:p>
        <a:p>
          <a:pPr marL="0" lvl="0" indent="0" algn="ctr" defTabSz="577850">
            <a:lnSpc>
              <a:spcPct val="90000"/>
            </a:lnSpc>
            <a:spcBef>
              <a:spcPct val="0"/>
            </a:spcBef>
            <a:spcAft>
              <a:spcPct val="35000"/>
            </a:spcAft>
            <a:buNone/>
          </a:pPr>
          <a:r>
            <a:rPr lang="es-ES" sz="1300" b="1" kern="1200" dirty="0">
              <a:solidFill>
                <a:schemeClr val="bg1"/>
              </a:solidFill>
              <a:latin typeface="Arial "/>
              <a:ea typeface="+mn-ea"/>
              <a:cs typeface="+mn-cs"/>
            </a:rPr>
            <a:t>Funciones administrativas</a:t>
          </a:r>
          <a:r>
            <a:rPr lang="es-ES" sz="1300" b="0" kern="1200" dirty="0">
              <a:solidFill>
                <a:schemeClr val="bg1"/>
              </a:solidFill>
              <a:latin typeface="Arial "/>
              <a:ea typeface="+mn-ea"/>
              <a:cs typeface="+mn-cs"/>
            </a:rPr>
            <a:t>: </a:t>
          </a:r>
        </a:p>
      </dsp:txBody>
      <dsp:txXfrm>
        <a:off x="0" y="2536786"/>
        <a:ext cx="2726276" cy="841334"/>
      </dsp:txXfrm>
    </dsp:sp>
    <dsp:sp modelId="{47350ED9-86FE-4810-8BC9-5DA8E0CB526F}">
      <dsp:nvSpPr>
        <dsp:cNvPr id="0" name=""/>
        <dsp:cNvSpPr/>
      </dsp:nvSpPr>
      <dsp:spPr>
        <a:xfrm>
          <a:off x="2871055" y="2516856"/>
          <a:ext cx="8039546" cy="5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b="0" kern="1200" dirty="0">
              <a:solidFill>
                <a:sysClr val="windowText" lastClr="000000">
                  <a:hueOff val="0"/>
                  <a:satOff val="0"/>
                  <a:lumOff val="0"/>
                  <a:alphaOff val="0"/>
                </a:sysClr>
              </a:solidFill>
              <a:latin typeface="Arial "/>
              <a:ea typeface="+mn-ea"/>
              <a:cs typeface="+mn-cs"/>
            </a:rPr>
            <a:t>Es la descripción y agrupación de las acciones dependientes y vinculantes de los principales procesos que, por mandato legal le compete ejecutar a una Institución, estás a su vez nacen de la necesidad de cumplir una regulación legal, asimismo de las orientaciones estratégicas afines. Estas se cargan al órgano administrativo a nivel táctico, estas pueden ser sustantivas y/o de gestión administrativa. </a:t>
          </a:r>
        </a:p>
      </dsp:txBody>
      <dsp:txXfrm>
        <a:off x="2871055" y="2516856"/>
        <a:ext cx="8039546" cy="595485"/>
      </dsp:txXfrm>
    </dsp:sp>
    <dsp:sp modelId="{1842651A-139E-4E70-ABB1-FC7A580C7FE4}">
      <dsp:nvSpPr>
        <dsp:cNvPr id="0" name=""/>
        <dsp:cNvSpPr/>
      </dsp:nvSpPr>
      <dsp:spPr>
        <a:xfrm>
          <a:off x="2726276" y="3329277"/>
          <a:ext cx="8193168"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764FF7E-571F-42A8-A1D7-299BC520303F}">
      <dsp:nvSpPr>
        <dsp:cNvPr id="0" name=""/>
        <dsp:cNvSpPr/>
      </dsp:nvSpPr>
      <dsp:spPr>
        <a:xfrm>
          <a:off x="0" y="3366971"/>
          <a:ext cx="10924224"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9896E-FEB3-47C5-9D28-C253A35505E4}">
      <dsp:nvSpPr>
        <dsp:cNvPr id="0" name=""/>
        <dsp:cNvSpPr/>
      </dsp:nvSpPr>
      <dsp:spPr>
        <a:xfrm>
          <a:off x="0" y="3366971"/>
          <a:ext cx="2726276" cy="841334"/>
        </a:xfrm>
        <a:prstGeom prst="rect">
          <a:avLst/>
        </a:prstGeom>
        <a:solidFill>
          <a:schemeClr val="accent1">
            <a:lumMod val="50000"/>
          </a:schemeClr>
        </a:solidFill>
        <a:ln w="12700" cap="flat" cmpd="sng" algn="ctr">
          <a:solidFill>
            <a:srgbClr val="5B9BD5"/>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s-ES" sz="1300" b="1" kern="1200" dirty="0">
              <a:solidFill>
                <a:sysClr val="windowText" lastClr="000000">
                  <a:hueOff val="0"/>
                  <a:satOff val="0"/>
                  <a:lumOff val="0"/>
                  <a:alphaOff val="0"/>
                </a:sysClr>
              </a:solidFill>
              <a:latin typeface="Arial "/>
              <a:ea typeface="+mn-ea"/>
              <a:cs typeface="+mn-cs"/>
            </a:rPr>
            <a:t>  </a:t>
          </a:r>
          <a:endParaRPr lang="es-ES" sz="1300" b="0" kern="1200" dirty="0">
            <a:solidFill>
              <a:schemeClr val="bg1"/>
            </a:solidFill>
            <a:latin typeface="Arial "/>
            <a:ea typeface="+mn-ea"/>
            <a:cs typeface="+mn-cs"/>
          </a:endParaRPr>
        </a:p>
        <a:p>
          <a:pPr marL="0" lvl="0" indent="0" algn="l" defTabSz="577850">
            <a:lnSpc>
              <a:spcPct val="90000"/>
            </a:lnSpc>
            <a:spcBef>
              <a:spcPct val="0"/>
            </a:spcBef>
            <a:spcAft>
              <a:spcPct val="35000"/>
            </a:spcAft>
            <a:buNone/>
          </a:pPr>
          <a:r>
            <a:rPr lang="es-ES" sz="1300" b="0" kern="1200" dirty="0">
              <a:solidFill>
                <a:schemeClr val="bg1"/>
              </a:solidFill>
              <a:latin typeface="Arial "/>
              <a:ea typeface="+mn-ea"/>
              <a:cs typeface="+mn-cs"/>
            </a:rPr>
            <a:t> Función Específica: (propósito o naturaleza del órgano operativo): </a:t>
          </a:r>
        </a:p>
      </dsp:txBody>
      <dsp:txXfrm>
        <a:off x="0" y="3366971"/>
        <a:ext cx="2726276" cy="841334"/>
      </dsp:txXfrm>
    </dsp:sp>
    <dsp:sp modelId="{964668C6-CEB0-4160-A16E-5466AEE4314B}">
      <dsp:nvSpPr>
        <dsp:cNvPr id="0" name=""/>
        <dsp:cNvSpPr/>
      </dsp:nvSpPr>
      <dsp:spPr>
        <a:xfrm>
          <a:off x="2843881" y="3494417"/>
          <a:ext cx="8039546" cy="57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s-ES" sz="1300" b="0" kern="1200" dirty="0">
              <a:solidFill>
                <a:sysClr val="windowText" lastClr="000000">
                  <a:hueOff val="0"/>
                  <a:satOff val="0"/>
                  <a:lumOff val="0"/>
                  <a:alphaOff val="0"/>
                </a:sysClr>
              </a:solidFill>
              <a:latin typeface="Arial "/>
              <a:ea typeface="+mn-ea"/>
              <a:cs typeface="+mn-cs"/>
            </a:rPr>
            <a:t>Enunciado que se deriva de las principales funciones administrativas que debe lograr el órgano administrativo del nivel operativo.</a:t>
          </a:r>
        </a:p>
      </dsp:txBody>
      <dsp:txXfrm>
        <a:off x="2843881" y="3494417"/>
        <a:ext cx="8039546" cy="574081"/>
      </dsp:txXfrm>
    </dsp:sp>
    <dsp:sp modelId="{3608588E-6351-4B32-A24C-B3C5BD74C387}">
      <dsp:nvSpPr>
        <dsp:cNvPr id="0" name=""/>
        <dsp:cNvSpPr/>
      </dsp:nvSpPr>
      <dsp:spPr>
        <a:xfrm>
          <a:off x="2726276" y="4160272"/>
          <a:ext cx="8193168" cy="0"/>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D2D4A-01D9-48AC-944B-24A59B208175}" type="datetimeFigureOut">
              <a:rPr lang="es-GT" smtClean="0"/>
              <a:t>3/06/2024</a:t>
            </a:fld>
            <a:endParaRPr lang="es-GT"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E3A4E-9B57-418C-88F2-1538C0F3BF21}" type="slidenum">
              <a:rPr lang="es-GT" smtClean="0"/>
              <a:t>‹Nº›</a:t>
            </a:fld>
            <a:endParaRPr lang="es-GT" dirty="0"/>
          </a:p>
        </p:txBody>
      </p:sp>
    </p:spTree>
    <p:extLst>
      <p:ext uri="{BB962C8B-B14F-4D97-AF65-F5344CB8AC3E}">
        <p14:creationId xmlns:p14="http://schemas.microsoft.com/office/powerpoint/2010/main" val="328354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MX" dirty="0"/>
            </a:br>
            <a:r>
              <a:rPr lang="es-MX" b="0" i="0" dirty="0">
                <a:solidFill>
                  <a:srgbClr val="0D0D0D"/>
                </a:solidFill>
                <a:effectLst/>
                <a:latin typeface="Söhne"/>
              </a:rPr>
              <a:t>Este apartado tiene como objetivo ejemplificar hacia qué áreas se están destinando los recursos y cuál es el interés que persigue la institución al reformar o crear una estructura, ya sea centrado en el fortalecimiento de las áreas sustantivas o en las de gestión de apoyo.</a:t>
            </a:r>
            <a:endParaRPr lang="es-GT" dirty="0"/>
          </a:p>
        </p:txBody>
      </p:sp>
      <p:sp>
        <p:nvSpPr>
          <p:cNvPr id="4" name="Marcador de número de diapositiva 3"/>
          <p:cNvSpPr>
            <a:spLocks noGrp="1"/>
          </p:cNvSpPr>
          <p:nvPr>
            <p:ph type="sldNum" sz="quarter" idx="5"/>
          </p:nvPr>
        </p:nvSpPr>
        <p:spPr/>
        <p:txBody>
          <a:bodyPr/>
          <a:lstStyle/>
          <a:p>
            <a:fld id="{677E3A4E-9B57-418C-88F2-1538C0F3BF21}" type="slidenum">
              <a:rPr lang="es-GT" smtClean="0"/>
              <a:t>10</a:t>
            </a:fld>
            <a:endParaRPr lang="es-GT" dirty="0"/>
          </a:p>
        </p:txBody>
      </p:sp>
    </p:spTree>
    <p:extLst>
      <p:ext uri="{BB962C8B-B14F-4D97-AF65-F5344CB8AC3E}">
        <p14:creationId xmlns:p14="http://schemas.microsoft.com/office/powerpoint/2010/main" val="362002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75D2F292-3EC2-43B8-9982-C2BB3FAC3176}" type="slidenum">
              <a:rPr lang="es-GT" smtClean="0"/>
              <a:t>29</a:t>
            </a:fld>
            <a:endParaRPr lang="es-GT"/>
          </a:p>
        </p:txBody>
      </p:sp>
    </p:spTree>
    <p:extLst>
      <p:ext uri="{BB962C8B-B14F-4D97-AF65-F5344CB8AC3E}">
        <p14:creationId xmlns:p14="http://schemas.microsoft.com/office/powerpoint/2010/main" val="392753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514B90AD-D797-4660-8D59-6F8B21EC565F}" type="slidenum">
              <a:rPr lang="es-GT" smtClean="0"/>
              <a:pPr/>
              <a:t>40</a:t>
            </a:fld>
            <a:endParaRPr lang="es-GT" dirty="0"/>
          </a:p>
        </p:txBody>
      </p:sp>
    </p:spTree>
    <p:extLst>
      <p:ext uri="{BB962C8B-B14F-4D97-AF65-F5344CB8AC3E}">
        <p14:creationId xmlns:p14="http://schemas.microsoft.com/office/powerpoint/2010/main" val="32863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3A073356-E3CF-4442-A9F4-814AE7FEB176}"/>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86913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2ADE0058-26C4-9B4B-A8D5-79F31DAF589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8846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6CB2CF8A-368B-7347-BFE9-C865B14F79E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48339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7924D4FE-B475-144C-8FAD-BE5D3186EBB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4541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CAF9E-165E-7B4C-9E0E-BFF5853E51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C5485BF-8AC3-C148-9A1D-6ECE41B3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D85D5C53-892B-854B-9D23-C28147C81DFC}"/>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7933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6" name="Marcador de pie de página 5">
            <a:extLst>
              <a:ext uri="{FF2B5EF4-FFF2-40B4-BE49-F238E27FC236}">
                <a16:creationId xmlns:a16="http://schemas.microsoft.com/office/drawing/2014/main" id="{0A75F1C9-5A65-BF47-9176-92260EE7DA92}"/>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72315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8" name="Marcador de pie de página 7">
            <a:extLst>
              <a:ext uri="{FF2B5EF4-FFF2-40B4-BE49-F238E27FC236}">
                <a16:creationId xmlns:a16="http://schemas.microsoft.com/office/drawing/2014/main" id="{C7BE4FD2-C573-F14C-8A6B-EB4F92E7AC0D}"/>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26643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4" name="Marcador de pie de página 3">
            <a:extLst>
              <a:ext uri="{FF2B5EF4-FFF2-40B4-BE49-F238E27FC236}">
                <a16:creationId xmlns:a16="http://schemas.microsoft.com/office/drawing/2014/main" id="{48AF3042-7F6F-9F41-A1C9-0907AB1FF05C}"/>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18398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3" name="Marcador de pie de página 2">
            <a:extLst>
              <a:ext uri="{FF2B5EF4-FFF2-40B4-BE49-F238E27FC236}">
                <a16:creationId xmlns:a16="http://schemas.microsoft.com/office/drawing/2014/main" id="{BB1DCBAA-6D1C-1E49-81E9-B4647F77E0BC}"/>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9258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6" name="Marcador de pie de página 5">
            <a:extLst>
              <a:ext uri="{FF2B5EF4-FFF2-40B4-BE49-F238E27FC236}">
                <a16:creationId xmlns:a16="http://schemas.microsoft.com/office/drawing/2014/main" id="{F760BA5F-85F1-3F41-BB05-0F116231C390}"/>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5797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t>3/06/2024</a:t>
            </a:fld>
            <a:endParaRPr lang="es-GT" dirty="0"/>
          </a:p>
        </p:txBody>
      </p:sp>
      <p:sp>
        <p:nvSpPr>
          <p:cNvPr id="6" name="Marcador de pie de página 5">
            <a:extLst>
              <a:ext uri="{FF2B5EF4-FFF2-40B4-BE49-F238E27FC236}">
                <a16:creationId xmlns:a16="http://schemas.microsoft.com/office/drawing/2014/main" id="{08A2503E-95BA-D24E-B72A-F6F43BEB86F0}"/>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56718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t>3/06/2024</a:t>
            </a:fld>
            <a:endParaRPr lang="es-GT" dirty="0"/>
          </a:p>
        </p:txBody>
      </p:sp>
      <p:sp>
        <p:nvSpPr>
          <p:cNvPr id="5" name="Marcador de pie de página 4">
            <a:extLst>
              <a:ext uri="{FF2B5EF4-FFF2-40B4-BE49-F238E27FC236}">
                <a16:creationId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30166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7" name="Imagen 6">
            <a:extLst>
              <a:ext uri="{FF2B5EF4-FFF2-40B4-BE49-F238E27FC236}">
                <a16:creationId xmlns:a16="http://schemas.microsoft.com/office/drawing/2014/main" id="{1E51F66A-C5AC-6474-DBED-08ABF724AF5B}"/>
              </a:ext>
            </a:extLst>
          </p:cNvPr>
          <p:cNvPicPr>
            <a:picLocks noChangeAspect="1"/>
          </p:cNvPicPr>
          <p:nvPr/>
        </p:nvPicPr>
        <p:blipFill>
          <a:blip r:embed="rId2"/>
          <a:stretch>
            <a:fillRect/>
          </a:stretch>
        </p:blipFill>
        <p:spPr>
          <a:xfrm>
            <a:off x="3155222" y="2182111"/>
            <a:ext cx="5883965" cy="2494800"/>
          </a:xfrm>
          <a:prstGeom prst="rect">
            <a:avLst/>
          </a:prstGeom>
        </p:spPr>
      </p:pic>
    </p:spTree>
    <p:extLst>
      <p:ext uri="{BB962C8B-B14F-4D97-AF65-F5344CB8AC3E}">
        <p14:creationId xmlns:p14="http://schemas.microsoft.com/office/powerpoint/2010/main" val="346899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2387361865"/>
              </p:ext>
            </p:extLst>
          </p:nvPr>
        </p:nvGraphicFramePr>
        <p:xfrm>
          <a:off x="3227787" y="1912564"/>
          <a:ext cx="5736425" cy="291917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683585" y="953336"/>
            <a:ext cx="10536106" cy="861774"/>
          </a:xfrm>
          <a:prstGeom prst="rect">
            <a:avLst/>
          </a:prstGeom>
        </p:spPr>
        <p:txBody>
          <a:bodyPr wrap="square">
            <a:spAutoFit/>
          </a:bodyPr>
          <a:lstStyle/>
          <a:p>
            <a:pPr algn="ctr"/>
            <a:r>
              <a:rPr lang="es-GT" sz="1600" b="1" dirty="0">
                <a:latin typeface="Arial "/>
              </a:rPr>
              <a:t>Gráfica </a:t>
            </a:r>
          </a:p>
          <a:p>
            <a:pPr algn="ctr"/>
            <a:r>
              <a:rPr lang="es-GT" sz="1600" dirty="0">
                <a:latin typeface="Arial "/>
              </a:rPr>
              <a:t>Cantidad de órganos que componen la Institución </a:t>
            </a:r>
          </a:p>
          <a:p>
            <a:pPr algn="ctr"/>
            <a:r>
              <a:rPr lang="es-GT" sz="1600" dirty="0">
                <a:latin typeface="Arial "/>
              </a:rPr>
              <a:t>Situación actual y propuesta</a:t>
            </a:r>
          </a:p>
        </p:txBody>
      </p:sp>
      <p:sp>
        <p:nvSpPr>
          <p:cNvPr id="9" name="Rectángulo 8"/>
          <p:cNvSpPr/>
          <p:nvPr/>
        </p:nvSpPr>
        <p:spPr>
          <a:xfrm>
            <a:off x="521872" y="5026316"/>
            <a:ext cx="11149780" cy="1200329"/>
          </a:xfrm>
          <a:prstGeom prst="rect">
            <a:avLst/>
          </a:prstGeom>
        </p:spPr>
        <p:txBody>
          <a:bodyPr wrap="square">
            <a:spAutoFit/>
          </a:bodyPr>
          <a:lstStyle/>
          <a:p>
            <a:pPr algn="just"/>
            <a:r>
              <a:rPr lang="es-GT" dirty="0">
                <a:latin typeface="Arial "/>
              </a:rPr>
              <a:t>En la ejemplificación que antecede siendo un caso ficticio, se puede apreciar que los órganos sustantivos se incrementado en un 20% en relación a la situación actual, y los administrativos en un 25%, por lo que se puede inferir que el impacto del cambio organizacional se enfoca en mayor grado en los órganos de gestión administrativa. </a:t>
            </a:r>
          </a:p>
        </p:txBody>
      </p:sp>
      <p:sp>
        <p:nvSpPr>
          <p:cNvPr id="25" name="Título 1">
            <a:extLst>
              <a:ext uri="{FF2B5EF4-FFF2-40B4-BE49-F238E27FC236}">
                <a16:creationId xmlns:a16="http://schemas.microsoft.com/office/drawing/2014/main" id="{E8BBD9B0-94A3-47C7-99F7-8B8DAB2E1475}"/>
              </a:ext>
            </a:extLst>
          </p:cNvPr>
          <p:cNvSpPr txBox="1">
            <a:spLocks/>
          </p:cNvSpPr>
          <p:nvPr/>
        </p:nvSpPr>
        <p:spPr>
          <a:xfrm>
            <a:off x="1788878" y="15583"/>
            <a:ext cx="8251722" cy="124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400" b="1" dirty="0">
                <a:solidFill>
                  <a:schemeClr val="accent5">
                    <a:lumMod val="50000"/>
                  </a:schemeClr>
                </a:solidFill>
                <a:latin typeface="Arial "/>
              </a:rPr>
              <a:t>JUSTIFICACIÓN TÉCNICA</a:t>
            </a:r>
            <a:endParaRPr lang="es-GT" sz="2400" b="1" dirty="0">
              <a:solidFill>
                <a:schemeClr val="accent5">
                  <a:lumMod val="50000"/>
                </a:schemeClr>
              </a:solidFill>
              <a:latin typeface="Arial "/>
            </a:endParaRPr>
          </a:p>
        </p:txBody>
      </p:sp>
      <p:sp>
        <p:nvSpPr>
          <p:cNvPr id="29" name="Rectángulo 28">
            <a:extLst>
              <a:ext uri="{FF2B5EF4-FFF2-40B4-BE49-F238E27FC236}">
                <a16:creationId xmlns:a16="http://schemas.microsoft.com/office/drawing/2014/main" id="{40A53449-5E37-064A-9BE1-FEA65A89046A}"/>
              </a:ext>
            </a:extLst>
          </p:cNvPr>
          <p:cNvSpPr/>
          <p:nvPr/>
        </p:nvSpPr>
        <p:spPr>
          <a:xfrm>
            <a:off x="541434" y="287820"/>
            <a:ext cx="3446512" cy="584775"/>
          </a:xfrm>
          <a:prstGeom prst="rect">
            <a:avLst/>
          </a:prstGeom>
        </p:spPr>
        <p:txBody>
          <a:bodyPr wrap="square">
            <a:spAutoFit/>
          </a:bodyPr>
          <a:lstStyle/>
          <a:p>
            <a:r>
              <a:rPr lang="es-GT" sz="1600" b="1" dirty="0">
                <a:solidFill>
                  <a:schemeClr val="bg1"/>
                </a:solidFill>
                <a:latin typeface="Montserrat SemiBold" pitchFamily="2" charset="77"/>
              </a:rPr>
              <a:t>OFICINA NACIONAL</a:t>
            </a:r>
          </a:p>
          <a:p>
            <a:r>
              <a:rPr lang="es-GT" sz="1600" b="1" dirty="0">
                <a:solidFill>
                  <a:schemeClr val="bg1"/>
                </a:solidFill>
                <a:latin typeface="Montserrat SemiBold" pitchFamily="2" charset="77"/>
              </a:rPr>
              <a:t>DE SERVICIO CIVIL</a:t>
            </a:r>
          </a:p>
        </p:txBody>
      </p:sp>
      <p:sp>
        <p:nvSpPr>
          <p:cNvPr id="30" name="Rectángulo 29">
            <a:extLst>
              <a:ext uri="{FF2B5EF4-FFF2-40B4-BE49-F238E27FC236}">
                <a16:creationId xmlns:a16="http://schemas.microsoft.com/office/drawing/2014/main" id="{CF6E35FD-8DF9-1943-BE64-C364E8F4E799}"/>
              </a:ext>
            </a:extLst>
          </p:cNvPr>
          <p:cNvSpPr/>
          <p:nvPr/>
        </p:nvSpPr>
        <p:spPr>
          <a:xfrm>
            <a:off x="481972" y="2202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 name="Imagen 1">
            <a:extLst>
              <a:ext uri="{FF2B5EF4-FFF2-40B4-BE49-F238E27FC236}">
                <a16:creationId xmlns:a16="http://schemas.microsoft.com/office/drawing/2014/main" id="{792159B2-BD08-4C98-B75A-E189B4466B84}"/>
              </a:ext>
            </a:extLst>
          </p:cNvPr>
          <p:cNvPicPr>
            <a:picLocks noChangeAspect="1"/>
          </p:cNvPicPr>
          <p:nvPr/>
        </p:nvPicPr>
        <p:blipFill>
          <a:blip r:embed="rId4"/>
          <a:stretch>
            <a:fillRect/>
          </a:stretch>
        </p:blipFill>
        <p:spPr>
          <a:xfrm>
            <a:off x="10289537" y="-90135"/>
            <a:ext cx="1420491" cy="1542422"/>
          </a:xfrm>
          <a:prstGeom prst="rect">
            <a:avLst/>
          </a:prstGeom>
        </p:spPr>
      </p:pic>
      <p:pic>
        <p:nvPicPr>
          <p:cNvPr id="4" name="Imagen 3">
            <a:extLst>
              <a:ext uri="{FF2B5EF4-FFF2-40B4-BE49-F238E27FC236}">
                <a16:creationId xmlns:a16="http://schemas.microsoft.com/office/drawing/2014/main" id="{988906F2-78F8-4DE9-B15A-1AADFEEE38D0}"/>
              </a:ext>
            </a:extLst>
          </p:cNvPr>
          <p:cNvPicPr>
            <a:picLocks noChangeAspect="1"/>
          </p:cNvPicPr>
          <p:nvPr/>
        </p:nvPicPr>
        <p:blipFill>
          <a:blip r:embed="rId5"/>
          <a:stretch>
            <a:fillRect/>
          </a:stretch>
        </p:blipFill>
        <p:spPr>
          <a:xfrm>
            <a:off x="-20635" y="0"/>
            <a:ext cx="101291" cy="6858000"/>
          </a:xfrm>
          <a:prstGeom prst="rect">
            <a:avLst/>
          </a:prstGeom>
        </p:spPr>
      </p:pic>
    </p:spTree>
    <p:extLst>
      <p:ext uri="{BB962C8B-B14F-4D97-AF65-F5344CB8AC3E}">
        <p14:creationId xmlns:p14="http://schemas.microsoft.com/office/powerpoint/2010/main" val="317348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EB8BB57-2795-43CF-BCBD-A698FE52655A}"/>
              </a:ext>
            </a:extLst>
          </p:cNvPr>
          <p:cNvSpPr>
            <a:spLocks noGrp="1"/>
          </p:cNvSpPr>
          <p:nvPr>
            <p:ph sz="half" idx="2"/>
          </p:nvPr>
        </p:nvSpPr>
        <p:spPr>
          <a:xfrm>
            <a:off x="836612" y="119151"/>
            <a:ext cx="5157787" cy="5674758"/>
          </a:xfrm>
        </p:spPr>
        <p:txBody>
          <a:bodyPr>
            <a:noAutofit/>
          </a:bodyPr>
          <a:lstStyle/>
          <a:p>
            <a:pPr marL="0" indent="0" algn="just">
              <a:buNone/>
            </a:pPr>
            <a:r>
              <a:rPr lang="es-MX" sz="1800" b="1" i="0" dirty="0">
                <a:solidFill>
                  <a:schemeClr val="accent1">
                    <a:lumMod val="50000"/>
                  </a:schemeClr>
                </a:solidFill>
                <a:effectLst/>
                <a:latin typeface="Altivo Light"/>
              </a:rPr>
              <a:t> Estructura Administrativa</a:t>
            </a:r>
          </a:p>
          <a:p>
            <a:pPr marL="0" indent="0" algn="just">
              <a:buNone/>
            </a:pPr>
            <a:r>
              <a:rPr lang="es-MX" sz="1200" b="1" dirty="0">
                <a:solidFill>
                  <a:srgbClr val="00B0F0"/>
                </a:solidFill>
              </a:rPr>
              <a:t>Artículo 24 de la Ley del Organismo Ejecutivo</a:t>
            </a:r>
            <a:endParaRPr lang="es-MX" sz="1800" b="1" dirty="0">
              <a:solidFill>
                <a:srgbClr val="00B0F0"/>
              </a:solidFill>
              <a:effectLst/>
            </a:endParaRPr>
          </a:p>
        </p:txBody>
      </p:sp>
      <p:grpSp>
        <p:nvGrpSpPr>
          <p:cNvPr id="14" name="Grupo 13">
            <a:extLst>
              <a:ext uri="{FF2B5EF4-FFF2-40B4-BE49-F238E27FC236}">
                <a16:creationId xmlns:a16="http://schemas.microsoft.com/office/drawing/2014/main" id="{CA9BDAA7-34E0-4CEF-8EAA-3186578E8523}"/>
              </a:ext>
            </a:extLst>
          </p:cNvPr>
          <p:cNvGrpSpPr/>
          <p:nvPr/>
        </p:nvGrpSpPr>
        <p:grpSpPr>
          <a:xfrm rot="16200000">
            <a:off x="-3451383" y="3391459"/>
            <a:ext cx="7010766" cy="108000"/>
            <a:chOff x="-114000" y="6750000"/>
            <a:chExt cx="12420000" cy="108000"/>
          </a:xfrm>
        </p:grpSpPr>
        <p:sp>
          <p:nvSpPr>
            <p:cNvPr id="15" name="Rectángulo 14">
              <a:extLst>
                <a:ext uri="{FF2B5EF4-FFF2-40B4-BE49-F238E27FC236}">
                  <a16:creationId xmlns:a16="http://schemas.microsoft.com/office/drawing/2014/main" id="{2A799BB6-F1A5-4F28-9766-FD39DCA61995}"/>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6" name="Rectángulo 15">
              <a:extLst>
                <a:ext uri="{FF2B5EF4-FFF2-40B4-BE49-F238E27FC236}">
                  <a16:creationId xmlns:a16="http://schemas.microsoft.com/office/drawing/2014/main" id="{F481AF0D-EE57-4AD3-8C5F-2AC0EDD9A307}"/>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7" name="Rectángulo 16">
              <a:extLst>
                <a:ext uri="{FF2B5EF4-FFF2-40B4-BE49-F238E27FC236}">
                  <a16:creationId xmlns:a16="http://schemas.microsoft.com/office/drawing/2014/main" id="{D0EE8E12-934E-4C6F-9930-494C71026FA4}"/>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aphicFrame>
        <p:nvGraphicFramePr>
          <p:cNvPr id="20" name="Diagrama 19">
            <a:extLst>
              <a:ext uri="{FF2B5EF4-FFF2-40B4-BE49-F238E27FC236}">
                <a16:creationId xmlns:a16="http://schemas.microsoft.com/office/drawing/2014/main" id="{B71661B8-2266-469C-BA15-54CECDEEFEBA}"/>
              </a:ext>
            </a:extLst>
          </p:cNvPr>
          <p:cNvGraphicFramePr/>
          <p:nvPr>
            <p:extLst>
              <p:ext uri="{D42A27DB-BD31-4B8C-83A1-F6EECF244321}">
                <p14:modId xmlns:p14="http://schemas.microsoft.com/office/powerpoint/2010/main" val="3095532355"/>
              </p:ext>
            </p:extLst>
          </p:nvPr>
        </p:nvGraphicFramePr>
        <p:xfrm>
          <a:off x="884903" y="831114"/>
          <a:ext cx="9599626" cy="2537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uadroTexto 21">
            <a:extLst>
              <a:ext uri="{FF2B5EF4-FFF2-40B4-BE49-F238E27FC236}">
                <a16:creationId xmlns:a16="http://schemas.microsoft.com/office/drawing/2014/main" id="{68701F66-4053-4552-ACD6-74D6923342CA}"/>
              </a:ext>
            </a:extLst>
          </p:cNvPr>
          <p:cNvSpPr txBox="1"/>
          <p:nvPr/>
        </p:nvSpPr>
        <p:spPr>
          <a:xfrm>
            <a:off x="884903" y="3709189"/>
            <a:ext cx="2196000" cy="12311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1200" dirty="0">
                <a:ln w="0"/>
                <a:solidFill>
                  <a:schemeClr val="tx1"/>
                </a:solidFill>
                <a:effectLst>
                  <a:outerShdw blurRad="38100" dist="19050" dir="2700000" algn="tl" rotWithShape="0">
                    <a:schemeClr val="dk1">
                      <a:alpha val="40000"/>
                    </a:schemeClr>
                  </a:outerShdw>
                </a:effectLst>
                <a:latin typeface="Altivo Light" panose="020B0000000000000000"/>
              </a:rPr>
              <a:t>Representan la naturaleza o el ser de la institución, contribuyen directamente a los resultados institucionales.</a:t>
            </a:r>
          </a:p>
          <a:p>
            <a:pPr algn="just"/>
            <a:endParaRPr lang="es-MX" sz="1200" dirty="0">
              <a:ln w="0"/>
              <a:solidFill>
                <a:schemeClr val="tx1"/>
              </a:solidFill>
              <a:effectLst>
                <a:outerShdw blurRad="38100" dist="19050" dir="2700000" algn="tl" rotWithShape="0">
                  <a:schemeClr val="dk1">
                    <a:alpha val="40000"/>
                  </a:schemeClr>
                </a:outerShdw>
              </a:effectLst>
              <a:latin typeface="Altivo Light" panose="020B0000000000000000"/>
            </a:endParaRPr>
          </a:p>
          <a:p>
            <a:pPr algn="just"/>
            <a:endParaRPr lang="es-MX" sz="1400" dirty="0">
              <a:ln w="0"/>
              <a:solidFill>
                <a:schemeClr val="tx1"/>
              </a:solidFill>
              <a:effectLst>
                <a:outerShdw blurRad="38100" dist="19050" dir="2700000" algn="tl" rotWithShape="0">
                  <a:schemeClr val="dk1">
                    <a:alpha val="40000"/>
                  </a:schemeClr>
                </a:outerShdw>
              </a:effectLst>
            </a:endParaRPr>
          </a:p>
        </p:txBody>
      </p:sp>
      <p:sp>
        <p:nvSpPr>
          <p:cNvPr id="27" name="Flecha: hacia abajo 26">
            <a:extLst>
              <a:ext uri="{FF2B5EF4-FFF2-40B4-BE49-F238E27FC236}">
                <a16:creationId xmlns:a16="http://schemas.microsoft.com/office/drawing/2014/main" id="{AD22ABED-9CB3-4875-A9D9-DF7BB5EE2C3C}"/>
              </a:ext>
            </a:extLst>
          </p:cNvPr>
          <p:cNvSpPr/>
          <p:nvPr/>
        </p:nvSpPr>
        <p:spPr>
          <a:xfrm>
            <a:off x="1613520" y="3297077"/>
            <a:ext cx="452279" cy="38233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dirty="0"/>
          </a:p>
        </p:txBody>
      </p:sp>
      <p:sp>
        <p:nvSpPr>
          <p:cNvPr id="28" name="Flecha: hacia abajo 27">
            <a:extLst>
              <a:ext uri="{FF2B5EF4-FFF2-40B4-BE49-F238E27FC236}">
                <a16:creationId xmlns:a16="http://schemas.microsoft.com/office/drawing/2014/main" id="{F37EECBB-9620-4147-894F-70BB85885F08}"/>
              </a:ext>
            </a:extLst>
          </p:cNvPr>
          <p:cNvSpPr/>
          <p:nvPr/>
        </p:nvSpPr>
        <p:spPr>
          <a:xfrm>
            <a:off x="9170707" y="3300136"/>
            <a:ext cx="452279" cy="38233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dirty="0"/>
          </a:p>
        </p:txBody>
      </p:sp>
      <p:sp>
        <p:nvSpPr>
          <p:cNvPr id="29" name="Flecha: hacia abajo 28">
            <a:extLst>
              <a:ext uri="{FF2B5EF4-FFF2-40B4-BE49-F238E27FC236}">
                <a16:creationId xmlns:a16="http://schemas.microsoft.com/office/drawing/2014/main" id="{1B6CEF06-6910-466F-8DFF-0D6B625435BD}"/>
              </a:ext>
            </a:extLst>
          </p:cNvPr>
          <p:cNvSpPr/>
          <p:nvPr/>
        </p:nvSpPr>
        <p:spPr>
          <a:xfrm>
            <a:off x="6655367" y="3278237"/>
            <a:ext cx="452279" cy="38233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dirty="0"/>
          </a:p>
        </p:txBody>
      </p:sp>
      <p:sp>
        <p:nvSpPr>
          <p:cNvPr id="30" name="Flecha: hacia abajo 29">
            <a:extLst>
              <a:ext uri="{FF2B5EF4-FFF2-40B4-BE49-F238E27FC236}">
                <a16:creationId xmlns:a16="http://schemas.microsoft.com/office/drawing/2014/main" id="{B80FB355-F68B-4331-8F21-2407D3F8FF24}"/>
              </a:ext>
            </a:extLst>
          </p:cNvPr>
          <p:cNvSpPr/>
          <p:nvPr/>
        </p:nvSpPr>
        <p:spPr>
          <a:xfrm>
            <a:off x="4064638" y="3322215"/>
            <a:ext cx="452279" cy="38233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dirty="0"/>
          </a:p>
        </p:txBody>
      </p:sp>
      <p:sp>
        <p:nvSpPr>
          <p:cNvPr id="32" name="CuadroTexto 31">
            <a:extLst>
              <a:ext uri="{FF2B5EF4-FFF2-40B4-BE49-F238E27FC236}">
                <a16:creationId xmlns:a16="http://schemas.microsoft.com/office/drawing/2014/main" id="{AB0A5479-84FA-4DA8-941C-05DF96FF99CD}"/>
              </a:ext>
            </a:extLst>
          </p:cNvPr>
          <p:cNvSpPr txBox="1"/>
          <p:nvPr/>
        </p:nvSpPr>
        <p:spPr>
          <a:xfrm>
            <a:off x="3272044" y="3716883"/>
            <a:ext cx="2196000" cy="12311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1200" i="0" dirty="0">
                <a:ln w="0"/>
                <a:solidFill>
                  <a:schemeClr val="tx1"/>
                </a:solidFill>
                <a:effectLst>
                  <a:outerShdw blurRad="38100" dist="19050" dir="2700000" algn="tl" rotWithShape="0">
                    <a:schemeClr val="dk1">
                      <a:alpha val="40000"/>
                    </a:schemeClr>
                  </a:outerShdw>
                </a:effectLst>
                <a:latin typeface="Altivo Light" panose="020B0000000000000000"/>
              </a:rPr>
              <a:t>Apoyan al funcionamiento institucional, prestando el soporte logístico y de servicios a las demás unidades para su funcionamiento.</a:t>
            </a:r>
          </a:p>
          <a:p>
            <a:pPr algn="just"/>
            <a:endParaRPr lang="es-GT" sz="1400" dirty="0">
              <a:ln w="0"/>
              <a:solidFill>
                <a:schemeClr val="tx1"/>
              </a:solidFill>
              <a:effectLst>
                <a:outerShdw blurRad="38100" dist="19050" dir="2700000" algn="tl" rotWithShape="0">
                  <a:schemeClr val="dk1">
                    <a:alpha val="40000"/>
                  </a:schemeClr>
                </a:outerShdw>
              </a:effectLst>
            </a:endParaRPr>
          </a:p>
        </p:txBody>
      </p:sp>
      <p:sp>
        <p:nvSpPr>
          <p:cNvPr id="33" name="CuadroTexto 32">
            <a:extLst>
              <a:ext uri="{FF2B5EF4-FFF2-40B4-BE49-F238E27FC236}">
                <a16:creationId xmlns:a16="http://schemas.microsoft.com/office/drawing/2014/main" id="{EA0FEEA7-6348-4CB9-9FFD-0AC8C562867E}"/>
              </a:ext>
            </a:extLst>
          </p:cNvPr>
          <p:cNvSpPr txBox="1"/>
          <p:nvPr/>
        </p:nvSpPr>
        <p:spPr>
          <a:xfrm>
            <a:off x="8302723" y="3700401"/>
            <a:ext cx="2196000" cy="121571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1200" i="0" dirty="0">
                <a:ln w="0"/>
                <a:solidFill>
                  <a:schemeClr val="tx1"/>
                </a:solidFill>
                <a:effectLst>
                  <a:outerShdw blurRad="38100" dist="19050" dir="2700000" algn="tl" rotWithShape="0">
                    <a:schemeClr val="dk1">
                      <a:alpha val="40000"/>
                    </a:schemeClr>
                  </a:outerShdw>
                </a:effectLst>
                <a:latin typeface="Altivo Light" panose="020B0000000000000000"/>
              </a:rPr>
              <a:t>Están orientadas al registro y revisión de las funciones sustantivas, administrativas, de apoyo técnico, mediante el uso de sistema de control interno.</a:t>
            </a:r>
          </a:p>
          <a:p>
            <a:pPr algn="just"/>
            <a:endParaRPr lang="es-GT" sz="1300" dirty="0">
              <a:ln w="0"/>
              <a:solidFill>
                <a:schemeClr val="tx1"/>
              </a:solidFill>
              <a:effectLst>
                <a:outerShdw blurRad="38100" dist="19050" dir="2700000" algn="tl" rotWithShape="0">
                  <a:schemeClr val="dk1">
                    <a:alpha val="40000"/>
                  </a:schemeClr>
                </a:outerShdw>
              </a:effectLst>
            </a:endParaRPr>
          </a:p>
        </p:txBody>
      </p:sp>
      <p:sp>
        <p:nvSpPr>
          <p:cNvPr id="34" name="CuadroTexto 33">
            <a:extLst>
              <a:ext uri="{FF2B5EF4-FFF2-40B4-BE49-F238E27FC236}">
                <a16:creationId xmlns:a16="http://schemas.microsoft.com/office/drawing/2014/main" id="{49559D3A-89B2-42CB-8ED7-38E6D9418EB8}"/>
              </a:ext>
            </a:extLst>
          </p:cNvPr>
          <p:cNvSpPr txBox="1"/>
          <p:nvPr/>
        </p:nvSpPr>
        <p:spPr>
          <a:xfrm>
            <a:off x="5840715" y="3724578"/>
            <a:ext cx="2196000" cy="121571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s-MX" sz="1200" i="0" dirty="0">
                <a:ln w="0"/>
                <a:solidFill>
                  <a:schemeClr val="tx1"/>
                </a:solidFill>
                <a:effectLst>
                  <a:outerShdw blurRad="38100" dist="19050" dir="2700000" algn="tl" rotWithShape="0">
                    <a:schemeClr val="dk1">
                      <a:alpha val="40000"/>
                    </a:schemeClr>
                  </a:outerShdw>
                </a:effectLst>
                <a:latin typeface="Altivo Light" panose="020B0000000000000000"/>
              </a:rPr>
              <a:t>Proporcionan asesoramiento institucional. Generalmente son órganos de staff por lo que no ejercen autoridad lineal sobre las demás unidades.</a:t>
            </a:r>
          </a:p>
          <a:p>
            <a:pPr algn="just"/>
            <a:endParaRPr lang="es-GT" sz="1300" dirty="0">
              <a:ln w="0"/>
              <a:solidFill>
                <a:schemeClr val="tx1"/>
              </a:solidFill>
              <a:effectLst>
                <a:outerShdw blurRad="38100" dist="19050" dir="2700000" algn="tl" rotWithShape="0">
                  <a:schemeClr val="dk1">
                    <a:alpha val="40000"/>
                  </a:schemeClr>
                </a:outerShdw>
              </a:effectLst>
            </a:endParaRPr>
          </a:p>
        </p:txBody>
      </p:sp>
      <p:grpSp>
        <p:nvGrpSpPr>
          <p:cNvPr id="37" name="Grupo 36">
            <a:extLst>
              <a:ext uri="{FF2B5EF4-FFF2-40B4-BE49-F238E27FC236}">
                <a16:creationId xmlns:a16="http://schemas.microsoft.com/office/drawing/2014/main" id="{A3CE89F0-F4B3-446E-B5BB-480CB571E209}"/>
              </a:ext>
            </a:extLst>
          </p:cNvPr>
          <p:cNvGrpSpPr/>
          <p:nvPr/>
        </p:nvGrpSpPr>
        <p:grpSpPr>
          <a:xfrm>
            <a:off x="10753097" y="-277588"/>
            <a:ext cx="1312584" cy="1405052"/>
            <a:chOff x="10629901" y="-179614"/>
            <a:chExt cx="1420586" cy="1539068"/>
          </a:xfrm>
        </p:grpSpPr>
        <p:sp>
          <p:nvSpPr>
            <p:cNvPr id="38" name="Rectángulo 37">
              <a:extLst>
                <a:ext uri="{FF2B5EF4-FFF2-40B4-BE49-F238E27FC236}">
                  <a16:creationId xmlns:a16="http://schemas.microsoft.com/office/drawing/2014/main" id="{B4C674EF-181D-4976-96EF-48CD51B010AA}"/>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39" name="Imagen 38">
              <a:extLst>
                <a:ext uri="{FF2B5EF4-FFF2-40B4-BE49-F238E27FC236}">
                  <a16:creationId xmlns:a16="http://schemas.microsoft.com/office/drawing/2014/main" id="{FEAD1711-5B42-4224-BDA6-53D34BFA2E4E}"/>
                </a:ext>
              </a:extLst>
            </p:cNvPr>
            <p:cNvPicPr>
              <a:picLocks noChangeAspect="1"/>
            </p:cNvPicPr>
            <p:nvPr/>
          </p:nvPicPr>
          <p:blipFill>
            <a:blip r:embed="rId7"/>
            <a:stretch>
              <a:fillRect/>
            </a:stretch>
          </p:blipFill>
          <p:spPr>
            <a:xfrm>
              <a:off x="10959144" y="357362"/>
              <a:ext cx="762100" cy="765517"/>
            </a:xfrm>
            <a:prstGeom prst="rect">
              <a:avLst/>
            </a:prstGeom>
          </p:spPr>
        </p:pic>
      </p:grpSp>
      <p:sp>
        <p:nvSpPr>
          <p:cNvPr id="21" name="CuadroTexto 20">
            <a:extLst>
              <a:ext uri="{FF2B5EF4-FFF2-40B4-BE49-F238E27FC236}">
                <a16:creationId xmlns:a16="http://schemas.microsoft.com/office/drawing/2014/main" id="{91E62D10-F26C-48A6-B3BC-12E0011255A1}"/>
              </a:ext>
            </a:extLst>
          </p:cNvPr>
          <p:cNvSpPr txBox="1"/>
          <p:nvPr/>
        </p:nvSpPr>
        <p:spPr>
          <a:xfrm>
            <a:off x="3218839" y="5209133"/>
            <a:ext cx="2302410"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sz="1400" dirty="0"/>
              <a:t>El Artículo 28 de la Ley del Organismo Ejecutivo establece las funciones administrativas de los Ministerios</a:t>
            </a:r>
            <a:endParaRPr lang="es-GT" sz="1400" dirty="0"/>
          </a:p>
        </p:txBody>
      </p:sp>
      <p:sp>
        <p:nvSpPr>
          <p:cNvPr id="23" name="Flecha: hacia abajo 22">
            <a:extLst>
              <a:ext uri="{FF2B5EF4-FFF2-40B4-BE49-F238E27FC236}">
                <a16:creationId xmlns:a16="http://schemas.microsoft.com/office/drawing/2014/main" id="{AB0B173D-F75D-4E9B-8BBA-92D1DF01A29B}"/>
              </a:ext>
            </a:extLst>
          </p:cNvPr>
          <p:cNvSpPr/>
          <p:nvPr/>
        </p:nvSpPr>
        <p:spPr>
          <a:xfrm>
            <a:off x="4064638" y="4779540"/>
            <a:ext cx="452279" cy="38233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dirty="0"/>
          </a:p>
        </p:txBody>
      </p:sp>
    </p:spTree>
    <p:extLst>
      <p:ext uri="{BB962C8B-B14F-4D97-AF65-F5344CB8AC3E}">
        <p14:creationId xmlns:p14="http://schemas.microsoft.com/office/powerpoint/2010/main" val="35464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EB8BB57-2795-43CF-BCBD-A698FE52655A}"/>
              </a:ext>
            </a:extLst>
          </p:cNvPr>
          <p:cNvSpPr>
            <a:spLocks noGrp="1"/>
          </p:cNvSpPr>
          <p:nvPr>
            <p:ph sz="half" idx="2"/>
          </p:nvPr>
        </p:nvSpPr>
        <p:spPr>
          <a:xfrm>
            <a:off x="482353" y="2246110"/>
            <a:ext cx="3166282" cy="1526900"/>
          </a:xfrm>
        </p:spPr>
        <p:txBody>
          <a:bodyPr>
            <a:noAutofit/>
          </a:bodyPr>
          <a:lstStyle/>
          <a:p>
            <a:pPr algn="just"/>
            <a:endParaRPr lang="es-MX" sz="1600" b="1" i="0" dirty="0">
              <a:solidFill>
                <a:srgbClr val="002060"/>
              </a:solidFill>
              <a:effectLst/>
              <a:latin typeface="Altivo Light"/>
            </a:endParaRPr>
          </a:p>
          <a:p>
            <a:pPr algn="just"/>
            <a:r>
              <a:rPr lang="es-MX" sz="1600" b="1" i="0" dirty="0">
                <a:solidFill>
                  <a:srgbClr val="002060"/>
                </a:solidFill>
                <a:effectLst/>
                <a:latin typeface="Altivo Light"/>
              </a:rPr>
              <a:t>Funciones asignadas</a:t>
            </a:r>
            <a:r>
              <a:rPr lang="es-MX" sz="1600" b="0" i="0" dirty="0">
                <a:solidFill>
                  <a:srgbClr val="002060"/>
                </a:solidFill>
                <a:effectLst/>
                <a:latin typeface="Altivo Light"/>
              </a:rPr>
              <a:t> </a:t>
            </a:r>
            <a:r>
              <a:rPr lang="es-MX" sz="1600" b="1" i="0" dirty="0">
                <a:solidFill>
                  <a:srgbClr val="002060"/>
                </a:solidFill>
                <a:effectLst/>
                <a:latin typeface="Altivo Light"/>
              </a:rPr>
              <a:t>a los órganos administrativos:</a:t>
            </a:r>
            <a:r>
              <a:rPr lang="es-MX" sz="1600" b="0" i="0" dirty="0">
                <a:solidFill>
                  <a:srgbClr val="002060"/>
                </a:solidFill>
                <a:effectLst/>
                <a:latin typeface="Altivo Light"/>
              </a:rPr>
              <a:t> </a:t>
            </a:r>
          </a:p>
          <a:p>
            <a:pPr marL="0" indent="0" algn="just">
              <a:buNone/>
            </a:pPr>
            <a:r>
              <a:rPr lang="es-MX" sz="1600" b="0" i="0" dirty="0">
                <a:solidFill>
                  <a:srgbClr val="000000"/>
                </a:solidFill>
                <a:effectLst/>
                <a:latin typeface="Altivo Light"/>
              </a:rPr>
              <a:t>Dentro del proyecto de ROI deberán estar asignadas funciones que devienen de un mandato legal. </a:t>
            </a:r>
          </a:p>
          <a:p>
            <a:pPr algn="just"/>
            <a:endParaRPr lang="es-MX" sz="1600" dirty="0">
              <a:solidFill>
                <a:srgbClr val="000000"/>
              </a:solidFill>
              <a:latin typeface="Altivo Light"/>
            </a:endParaRPr>
          </a:p>
          <a:p>
            <a:pPr algn="just"/>
            <a:endParaRPr lang="es-MX" sz="1600" b="1" i="0" dirty="0">
              <a:solidFill>
                <a:srgbClr val="000000"/>
              </a:solidFill>
              <a:effectLst/>
              <a:latin typeface="Altivo Light"/>
            </a:endParaRPr>
          </a:p>
          <a:p>
            <a:pPr algn="just"/>
            <a:endParaRPr lang="es-MX" sz="1600" b="1" dirty="0">
              <a:solidFill>
                <a:srgbClr val="000000"/>
              </a:solidFill>
              <a:latin typeface="Altivo Light"/>
            </a:endParaRPr>
          </a:p>
        </p:txBody>
      </p:sp>
      <p:sp>
        <p:nvSpPr>
          <p:cNvPr id="11" name="Marcador de contenido 10">
            <a:extLst>
              <a:ext uri="{FF2B5EF4-FFF2-40B4-BE49-F238E27FC236}">
                <a16:creationId xmlns:a16="http://schemas.microsoft.com/office/drawing/2014/main" id="{28BF909F-4D79-47BC-BF19-AC7EBE957FC7}"/>
              </a:ext>
            </a:extLst>
          </p:cNvPr>
          <p:cNvSpPr>
            <a:spLocks noGrp="1"/>
          </p:cNvSpPr>
          <p:nvPr>
            <p:ph sz="quarter" idx="4"/>
          </p:nvPr>
        </p:nvSpPr>
        <p:spPr>
          <a:xfrm>
            <a:off x="6172200" y="2638240"/>
            <a:ext cx="5183188" cy="3684588"/>
          </a:xfrm>
        </p:spPr>
        <p:txBody>
          <a:bodyPr>
            <a:normAutofit/>
          </a:bodyPr>
          <a:lstStyle/>
          <a:p>
            <a:pPr marL="0" indent="0" algn="just">
              <a:buNone/>
            </a:pPr>
            <a:endParaRPr lang="es-MX" sz="2000" b="1" i="0" dirty="0">
              <a:solidFill>
                <a:srgbClr val="000000"/>
              </a:solidFill>
              <a:effectLst/>
            </a:endParaRPr>
          </a:p>
          <a:p>
            <a:pPr marL="0" indent="0" algn="just">
              <a:buNone/>
            </a:pPr>
            <a:endParaRPr lang="es-MX" sz="2000" dirty="0"/>
          </a:p>
          <a:p>
            <a:endParaRPr lang="es-GT" dirty="0"/>
          </a:p>
        </p:txBody>
      </p:sp>
      <p:grpSp>
        <p:nvGrpSpPr>
          <p:cNvPr id="14" name="Grupo 13">
            <a:extLst>
              <a:ext uri="{FF2B5EF4-FFF2-40B4-BE49-F238E27FC236}">
                <a16:creationId xmlns:a16="http://schemas.microsoft.com/office/drawing/2014/main" id="{CA9BDAA7-34E0-4CEF-8EAA-3186578E8523}"/>
              </a:ext>
            </a:extLst>
          </p:cNvPr>
          <p:cNvGrpSpPr/>
          <p:nvPr/>
        </p:nvGrpSpPr>
        <p:grpSpPr>
          <a:xfrm rot="16200000">
            <a:off x="-3451383" y="3391459"/>
            <a:ext cx="7010766" cy="108000"/>
            <a:chOff x="-114000" y="6750000"/>
            <a:chExt cx="12420000" cy="108000"/>
          </a:xfrm>
        </p:grpSpPr>
        <p:sp>
          <p:nvSpPr>
            <p:cNvPr id="15" name="Rectángulo 14">
              <a:extLst>
                <a:ext uri="{FF2B5EF4-FFF2-40B4-BE49-F238E27FC236}">
                  <a16:creationId xmlns:a16="http://schemas.microsoft.com/office/drawing/2014/main" id="{2A799BB6-F1A5-4F28-9766-FD39DCA61995}"/>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6" name="Rectángulo 15">
              <a:extLst>
                <a:ext uri="{FF2B5EF4-FFF2-40B4-BE49-F238E27FC236}">
                  <a16:creationId xmlns:a16="http://schemas.microsoft.com/office/drawing/2014/main" id="{F481AF0D-EE57-4AD3-8C5F-2AC0EDD9A307}"/>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7" name="Rectángulo 16">
              <a:extLst>
                <a:ext uri="{FF2B5EF4-FFF2-40B4-BE49-F238E27FC236}">
                  <a16:creationId xmlns:a16="http://schemas.microsoft.com/office/drawing/2014/main" id="{D0EE8E12-934E-4C6F-9930-494C71026FA4}"/>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8" name="CuadroTexto 17">
            <a:extLst>
              <a:ext uri="{FF2B5EF4-FFF2-40B4-BE49-F238E27FC236}">
                <a16:creationId xmlns:a16="http://schemas.microsoft.com/office/drawing/2014/main" id="{92A36110-6E3D-4331-92C6-9B0D61FDE8F5}"/>
              </a:ext>
            </a:extLst>
          </p:cNvPr>
          <p:cNvSpPr txBox="1"/>
          <p:nvPr/>
        </p:nvSpPr>
        <p:spPr>
          <a:xfrm>
            <a:off x="842963" y="438797"/>
            <a:ext cx="7892664" cy="954107"/>
          </a:xfrm>
          <a:prstGeom prst="rect">
            <a:avLst/>
          </a:prstGeom>
          <a:noFill/>
        </p:spPr>
        <p:txBody>
          <a:bodyPr wrap="square">
            <a:spAutoFit/>
          </a:bodyPr>
          <a:lstStyle/>
          <a:p>
            <a:pPr marL="0" indent="0" algn="just">
              <a:buNone/>
            </a:pPr>
            <a:r>
              <a:rPr lang="es-MX" sz="2800" b="1" i="0" dirty="0">
                <a:solidFill>
                  <a:srgbClr val="133B59"/>
                </a:solidFill>
                <a:effectLst/>
                <a:latin typeface="Altivo Regular"/>
              </a:rPr>
              <a:t>Funciones básicas que se detallan en el </a:t>
            </a:r>
          </a:p>
          <a:p>
            <a:pPr marL="0" indent="0" algn="just">
              <a:buNone/>
            </a:pPr>
            <a:r>
              <a:rPr lang="es-MX" sz="2800" b="1" i="0" dirty="0">
                <a:solidFill>
                  <a:srgbClr val="00B0F0"/>
                </a:solidFill>
                <a:effectLst/>
                <a:latin typeface="Altivo Regular"/>
              </a:rPr>
              <a:t>Reglamento Orgánico Interno</a:t>
            </a:r>
          </a:p>
        </p:txBody>
      </p:sp>
      <p:sp>
        <p:nvSpPr>
          <p:cNvPr id="21" name="Rectángulo 20">
            <a:extLst>
              <a:ext uri="{FF2B5EF4-FFF2-40B4-BE49-F238E27FC236}">
                <a16:creationId xmlns:a16="http://schemas.microsoft.com/office/drawing/2014/main" id="{3AA900C5-11B7-4189-996E-653B57792949}"/>
              </a:ext>
            </a:extLst>
          </p:cNvPr>
          <p:cNvSpPr/>
          <p:nvPr/>
        </p:nvSpPr>
        <p:spPr>
          <a:xfrm>
            <a:off x="5291091" y="3773010"/>
            <a:ext cx="310719"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aphicFrame>
        <p:nvGraphicFramePr>
          <p:cNvPr id="22" name="Tabla 21">
            <a:extLst>
              <a:ext uri="{FF2B5EF4-FFF2-40B4-BE49-F238E27FC236}">
                <a16:creationId xmlns:a16="http://schemas.microsoft.com/office/drawing/2014/main" id="{60E3E935-D983-4CEB-9A69-77A688372662}"/>
              </a:ext>
            </a:extLst>
          </p:cNvPr>
          <p:cNvGraphicFramePr>
            <a:graphicFrameLocks noGrp="1"/>
          </p:cNvGraphicFramePr>
          <p:nvPr>
            <p:extLst>
              <p:ext uri="{D42A27DB-BD31-4B8C-83A1-F6EECF244321}">
                <p14:modId xmlns:p14="http://schemas.microsoft.com/office/powerpoint/2010/main" val="4154858633"/>
              </p:ext>
            </p:extLst>
          </p:nvPr>
        </p:nvGraphicFramePr>
        <p:xfrm>
          <a:off x="5015655" y="2506816"/>
          <a:ext cx="6574957" cy="3582935"/>
        </p:xfrm>
        <a:graphic>
          <a:graphicData uri="http://schemas.openxmlformats.org/drawingml/2006/table">
            <a:tbl>
              <a:tblPr firstRow="1" firstCol="1" bandRow="1">
                <a:tableStyleId>{E8B1032C-EA38-4F05-BA0D-38AFFFC7BED3}</a:tableStyleId>
              </a:tblPr>
              <a:tblGrid>
                <a:gridCol w="2213499">
                  <a:extLst>
                    <a:ext uri="{9D8B030D-6E8A-4147-A177-3AD203B41FA5}">
                      <a16:colId xmlns:a16="http://schemas.microsoft.com/office/drawing/2014/main" val="3410407769"/>
                    </a:ext>
                  </a:extLst>
                </a:gridCol>
                <a:gridCol w="2169805">
                  <a:extLst>
                    <a:ext uri="{9D8B030D-6E8A-4147-A177-3AD203B41FA5}">
                      <a16:colId xmlns:a16="http://schemas.microsoft.com/office/drawing/2014/main" val="3278656082"/>
                    </a:ext>
                  </a:extLst>
                </a:gridCol>
                <a:gridCol w="2191653">
                  <a:extLst>
                    <a:ext uri="{9D8B030D-6E8A-4147-A177-3AD203B41FA5}">
                      <a16:colId xmlns:a16="http://schemas.microsoft.com/office/drawing/2014/main" val="3739089129"/>
                    </a:ext>
                  </a:extLst>
                </a:gridCol>
              </a:tblGrid>
              <a:tr h="479792">
                <a:tc>
                  <a:txBody>
                    <a:bodyPr/>
                    <a:lstStyle/>
                    <a:p>
                      <a:pPr algn="ctr">
                        <a:lnSpc>
                          <a:spcPct val="107000"/>
                        </a:lnSpc>
                        <a:spcAft>
                          <a:spcPts val="0"/>
                        </a:spcAft>
                      </a:pPr>
                      <a:r>
                        <a:rPr lang="es-GT" sz="2000" dirty="0">
                          <a:effectLst/>
                        </a:rPr>
                        <a:t>Verbo</a:t>
                      </a:r>
                      <a:endParaRPr lang="es-GT" sz="20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GT" sz="2000" dirty="0">
                          <a:effectLst/>
                        </a:rPr>
                        <a:t>Objeto</a:t>
                      </a:r>
                      <a:endParaRPr lang="es-GT" sz="20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GT" sz="2000" dirty="0">
                          <a:effectLst/>
                        </a:rPr>
                        <a:t>Condición</a:t>
                      </a:r>
                      <a:endParaRPr lang="es-GT" sz="20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347038"/>
                  </a:ext>
                </a:extLst>
              </a:tr>
              <a:tr h="950466">
                <a:tc>
                  <a:txBody>
                    <a:bodyPr/>
                    <a:lstStyle/>
                    <a:p>
                      <a:pPr algn="just">
                        <a:lnSpc>
                          <a:spcPct val="107000"/>
                        </a:lnSpc>
                        <a:spcAft>
                          <a:spcPts val="800"/>
                        </a:spcAft>
                      </a:pPr>
                      <a:r>
                        <a:rPr lang="es-GT" sz="1400" dirty="0">
                          <a:effectLst/>
                        </a:rPr>
                        <a:t>Determina una acción, es el acto de realizar o hacer algo, se expresa con un verbo en infinitivo.</a:t>
                      </a:r>
                      <a:endParaRPr lang="es-GT" sz="14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GT" sz="1400" b="1" dirty="0">
                          <a:effectLst/>
                        </a:rPr>
                        <a:t>Se refiere al objeto o elemento sobre el cual recae la acción.</a:t>
                      </a:r>
                      <a:endParaRPr lang="es-GT" sz="1400" b="1"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GT" sz="1400" b="1" dirty="0">
                          <a:effectLst/>
                        </a:rPr>
                        <a:t>Establece la amplitud de la función, omitirla ocasiona imprecisión.</a:t>
                      </a:r>
                      <a:endParaRPr lang="es-GT" sz="1400" b="1"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979171"/>
                  </a:ext>
                </a:extLst>
              </a:tr>
              <a:tr h="2152677">
                <a:tc>
                  <a:txBody>
                    <a:bodyPr/>
                    <a:lstStyle/>
                    <a:p>
                      <a:pPr algn="ctr">
                        <a:lnSpc>
                          <a:spcPct val="107000"/>
                        </a:lnSpc>
                        <a:spcAft>
                          <a:spcPts val="800"/>
                        </a:spcAft>
                      </a:pPr>
                      <a:r>
                        <a:rPr lang="es-GT" sz="1400" dirty="0">
                          <a:effectLst/>
                        </a:rPr>
                        <a:t>Resolver</a:t>
                      </a:r>
                      <a:endParaRPr lang="es-GT" sz="14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GT" sz="1400" dirty="0">
                          <a:effectLst/>
                        </a:rPr>
                        <a:t>Los estudios técnicos relacionados con </a:t>
                      </a:r>
                      <a:r>
                        <a:rPr lang="es-GT" sz="1400" u="none" dirty="0">
                          <a:effectLst/>
                        </a:rPr>
                        <a:t>acciones de puestos y beneficios monetarios</a:t>
                      </a:r>
                      <a:r>
                        <a:rPr lang="es-GT" sz="1400" dirty="0">
                          <a:effectLst/>
                        </a:rPr>
                        <a:t>, requeridos por las Instituciones del Organismo Ejecutivo y las que se rigen por la Ley de Servicio Civil y su Reglamento.</a:t>
                      </a:r>
                      <a:endParaRPr lang="es-GT" sz="14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GT" sz="1400" dirty="0">
                          <a:effectLst/>
                        </a:rPr>
                        <a:t>Con el objetivo de verificar que se realicen con estricto apego a la ley y criterios técnicos que prevalecen en la materia.</a:t>
                      </a:r>
                      <a:endParaRPr lang="es-GT" sz="1400" dirty="0">
                        <a:solidFill>
                          <a:srgbClr val="538135"/>
                        </a:solidFill>
                        <a:effectLst/>
                        <a:latin typeface="Montserrat" panose="0000050000000000000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165881"/>
                  </a:ext>
                </a:extLst>
              </a:tr>
            </a:tbl>
          </a:graphicData>
        </a:graphic>
      </p:graphicFrame>
      <p:grpSp>
        <p:nvGrpSpPr>
          <p:cNvPr id="23" name="Grupo 22">
            <a:extLst>
              <a:ext uri="{FF2B5EF4-FFF2-40B4-BE49-F238E27FC236}">
                <a16:creationId xmlns:a16="http://schemas.microsoft.com/office/drawing/2014/main" id="{7625A50C-B3F9-4D5C-B48A-5AC39FC2494B}"/>
              </a:ext>
            </a:extLst>
          </p:cNvPr>
          <p:cNvGrpSpPr/>
          <p:nvPr/>
        </p:nvGrpSpPr>
        <p:grpSpPr>
          <a:xfrm>
            <a:off x="10499269" y="-277588"/>
            <a:ext cx="1420586" cy="1539068"/>
            <a:chOff x="10629901" y="-179614"/>
            <a:chExt cx="1420586" cy="1539068"/>
          </a:xfrm>
        </p:grpSpPr>
        <p:sp>
          <p:nvSpPr>
            <p:cNvPr id="24" name="Rectángulo 23">
              <a:extLst>
                <a:ext uri="{FF2B5EF4-FFF2-40B4-BE49-F238E27FC236}">
                  <a16:creationId xmlns:a16="http://schemas.microsoft.com/office/drawing/2014/main" id="{4EAE81CC-9EFE-4BEA-BEED-88B7FFC07273}"/>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5" name="Imagen 24">
              <a:extLst>
                <a:ext uri="{FF2B5EF4-FFF2-40B4-BE49-F238E27FC236}">
                  <a16:creationId xmlns:a16="http://schemas.microsoft.com/office/drawing/2014/main" id="{6A265332-5585-4725-8048-8FE325E740EE}"/>
                </a:ext>
              </a:extLst>
            </p:cNvPr>
            <p:cNvPicPr>
              <a:picLocks noChangeAspect="1"/>
            </p:cNvPicPr>
            <p:nvPr/>
          </p:nvPicPr>
          <p:blipFill>
            <a:blip r:embed="rId2"/>
            <a:stretch>
              <a:fillRect/>
            </a:stretch>
          </p:blipFill>
          <p:spPr>
            <a:xfrm>
              <a:off x="10959144" y="357362"/>
              <a:ext cx="762100" cy="765517"/>
            </a:xfrm>
            <a:prstGeom prst="rect">
              <a:avLst/>
            </a:prstGeom>
          </p:spPr>
        </p:pic>
      </p:grpSp>
      <p:cxnSp>
        <p:nvCxnSpPr>
          <p:cNvPr id="3" name="Conector recto de flecha 2">
            <a:extLst>
              <a:ext uri="{FF2B5EF4-FFF2-40B4-BE49-F238E27FC236}">
                <a16:creationId xmlns:a16="http://schemas.microsoft.com/office/drawing/2014/main" id="{CD568C49-AE41-4EDF-9934-2F7EA4D7F94C}"/>
              </a:ext>
            </a:extLst>
          </p:cNvPr>
          <p:cNvCxnSpPr/>
          <p:nvPr/>
        </p:nvCxnSpPr>
        <p:spPr>
          <a:xfrm>
            <a:off x="3720353" y="3429000"/>
            <a:ext cx="1138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F86E035D-129D-420B-81FE-C1CDE781D4D4}"/>
              </a:ext>
            </a:extLst>
          </p:cNvPr>
          <p:cNvSpPr txBox="1"/>
          <p:nvPr/>
        </p:nvSpPr>
        <p:spPr>
          <a:xfrm>
            <a:off x="7324165" y="1982758"/>
            <a:ext cx="2267645" cy="369332"/>
          </a:xfrm>
          <a:prstGeom prst="rect">
            <a:avLst/>
          </a:prstGeom>
          <a:noFill/>
        </p:spPr>
        <p:txBody>
          <a:bodyPr wrap="square">
            <a:spAutoFit/>
          </a:bodyPr>
          <a:lstStyle/>
          <a:p>
            <a:pPr algn="ctr"/>
            <a:r>
              <a:rPr lang="es-MX" sz="1800" b="1" i="0" dirty="0">
                <a:solidFill>
                  <a:srgbClr val="062A46"/>
                </a:solidFill>
                <a:effectLst/>
                <a:latin typeface="Altivo Regular"/>
              </a:rPr>
              <a:t>REDACCIÓN</a:t>
            </a:r>
            <a:endParaRPr lang="es-GT" dirty="0">
              <a:solidFill>
                <a:srgbClr val="062A46"/>
              </a:solidFill>
            </a:endParaRPr>
          </a:p>
        </p:txBody>
      </p:sp>
    </p:spTree>
    <p:extLst>
      <p:ext uri="{BB962C8B-B14F-4D97-AF65-F5344CB8AC3E}">
        <p14:creationId xmlns:p14="http://schemas.microsoft.com/office/powerpoint/2010/main" val="46343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EB8BB57-2795-43CF-BCBD-A698FE52655A}"/>
              </a:ext>
            </a:extLst>
          </p:cNvPr>
          <p:cNvSpPr>
            <a:spLocks noGrp="1"/>
          </p:cNvSpPr>
          <p:nvPr>
            <p:ph sz="half" idx="2"/>
          </p:nvPr>
        </p:nvSpPr>
        <p:spPr>
          <a:xfrm>
            <a:off x="842963" y="2483519"/>
            <a:ext cx="4039755" cy="3579930"/>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s-MX" sz="1600" b="1" i="0" dirty="0">
                <a:solidFill>
                  <a:srgbClr val="000000"/>
                </a:solidFill>
                <a:effectLst/>
              </a:rPr>
              <a:t>Jerarquías: </a:t>
            </a:r>
            <a:r>
              <a:rPr lang="es-MX" sz="1600" b="0" i="0" dirty="0">
                <a:solidFill>
                  <a:srgbClr val="000000"/>
                </a:solidFill>
                <a:effectLst/>
              </a:rPr>
              <a:t>Permite establecer líneas de autoridad a través de los distintos niveles jerárquicos y delimitar las facultades, atribuciones y responsabilidades de cada órgano administrado. </a:t>
            </a:r>
          </a:p>
          <a:p>
            <a:pPr marL="0" indent="0" algn="just">
              <a:buNone/>
            </a:pPr>
            <a:endParaRPr lang="es-MX" sz="1600" dirty="0">
              <a:solidFill>
                <a:srgbClr val="000000"/>
              </a:solidFill>
            </a:endParaRPr>
          </a:p>
          <a:p>
            <a:pPr marL="0" indent="0" algn="just">
              <a:buNone/>
            </a:pPr>
            <a:r>
              <a:rPr lang="es-MX" sz="1600" b="1" i="0" dirty="0">
                <a:solidFill>
                  <a:srgbClr val="000000"/>
                </a:solidFill>
                <a:effectLst/>
              </a:rPr>
              <a:t>Niveles administrativos o Jerárquicos: </a:t>
            </a:r>
            <a:r>
              <a:rPr lang="es-MX" sz="1600" b="0" i="0" dirty="0">
                <a:solidFill>
                  <a:srgbClr val="000000"/>
                </a:solidFill>
                <a:effectLst/>
              </a:rPr>
              <a:t>Se refieren a la posición relativa que tiene una unidad administrativa en la estructura organizacional. No se podrá exceder del número de niveles administrativos que establece el Artículo 24 de la Ley del Organismo Ejecutivo. </a:t>
            </a:r>
            <a:endParaRPr lang="es-MX" sz="2400" b="0" i="0" dirty="0">
              <a:solidFill>
                <a:srgbClr val="000000"/>
              </a:solidFill>
              <a:effectLst/>
            </a:endParaRPr>
          </a:p>
        </p:txBody>
      </p:sp>
      <p:sp>
        <p:nvSpPr>
          <p:cNvPr id="10" name="Marcador de texto 9">
            <a:extLst>
              <a:ext uri="{FF2B5EF4-FFF2-40B4-BE49-F238E27FC236}">
                <a16:creationId xmlns:a16="http://schemas.microsoft.com/office/drawing/2014/main" id="{A70492F7-A89C-459B-99FE-D33B0311C08A}"/>
              </a:ext>
            </a:extLst>
          </p:cNvPr>
          <p:cNvSpPr>
            <a:spLocks noGrp="1"/>
          </p:cNvSpPr>
          <p:nvPr>
            <p:ph type="body" sz="quarter" idx="3"/>
          </p:nvPr>
        </p:nvSpPr>
        <p:spPr>
          <a:xfrm>
            <a:off x="842963" y="1215383"/>
            <a:ext cx="10512425" cy="879747"/>
          </a:xfrm>
          <a:noFill/>
        </p:spPr>
        <p:txBody>
          <a:bodyPr>
            <a:normAutofit/>
          </a:bodyPr>
          <a:lstStyle/>
          <a:p>
            <a:pPr algn="just"/>
            <a:r>
              <a:rPr lang="es-MX" sz="1800" b="0" i="0" dirty="0">
                <a:solidFill>
                  <a:srgbClr val="000000"/>
                </a:solidFill>
                <a:effectLst/>
              </a:rPr>
              <a:t>Al entrar a conocer la organización como una parte del proceso administrativo, es preciso profundizar en los elementos de </a:t>
            </a:r>
            <a:r>
              <a:rPr lang="es-MX" sz="1800" b="1" i="0" dirty="0">
                <a:solidFill>
                  <a:srgbClr val="00B0F0"/>
                </a:solidFill>
                <a:effectLst/>
              </a:rPr>
              <a:t>jerarquías</a:t>
            </a:r>
            <a:r>
              <a:rPr lang="es-MX" sz="1800" b="0" i="0" dirty="0">
                <a:solidFill>
                  <a:srgbClr val="00B0F0"/>
                </a:solidFill>
                <a:effectLst/>
              </a:rPr>
              <a:t> </a:t>
            </a:r>
            <a:r>
              <a:rPr lang="es-MX" sz="1800" b="0" i="0" dirty="0">
                <a:solidFill>
                  <a:srgbClr val="000000"/>
                </a:solidFill>
                <a:effectLst/>
              </a:rPr>
              <a:t>y </a:t>
            </a:r>
            <a:r>
              <a:rPr lang="es-MX" sz="1800" b="1" i="0" dirty="0">
                <a:solidFill>
                  <a:srgbClr val="00B0F0"/>
                </a:solidFill>
                <a:effectLst/>
              </a:rPr>
              <a:t>redacción funciones</a:t>
            </a:r>
            <a:r>
              <a:rPr lang="es-MX" sz="1800" b="0" i="0" dirty="0">
                <a:solidFill>
                  <a:srgbClr val="00B0F0"/>
                </a:solidFill>
                <a:effectLst/>
              </a:rPr>
              <a:t>,</a:t>
            </a:r>
            <a:r>
              <a:rPr lang="es-MX" sz="1800" b="0" i="0" dirty="0">
                <a:solidFill>
                  <a:srgbClr val="000000"/>
                </a:solidFill>
                <a:effectLst/>
              </a:rPr>
              <a:t> así también, los componentes del </a:t>
            </a:r>
            <a:r>
              <a:rPr lang="es-MX" sz="1800" b="1" i="0" dirty="0">
                <a:solidFill>
                  <a:srgbClr val="00B0F0"/>
                </a:solidFill>
                <a:effectLst/>
              </a:rPr>
              <a:t>diseño organizacional </a:t>
            </a:r>
            <a:r>
              <a:rPr lang="es-MX" sz="1800" b="0" i="0" dirty="0">
                <a:solidFill>
                  <a:srgbClr val="000000"/>
                </a:solidFill>
                <a:effectLst/>
              </a:rPr>
              <a:t>como la </a:t>
            </a:r>
            <a:r>
              <a:rPr lang="es-MX" sz="1800" b="1" i="0" dirty="0">
                <a:solidFill>
                  <a:srgbClr val="00B0F0"/>
                </a:solidFill>
                <a:effectLst/>
              </a:rPr>
              <a:t>departamentalización,</a:t>
            </a:r>
            <a:r>
              <a:rPr lang="es-MX" sz="1800" b="0" i="0" dirty="0">
                <a:solidFill>
                  <a:srgbClr val="000000"/>
                </a:solidFill>
                <a:effectLst/>
              </a:rPr>
              <a:t> entre otros. </a:t>
            </a:r>
            <a:endParaRPr lang="es-GT" dirty="0"/>
          </a:p>
        </p:txBody>
      </p:sp>
      <p:sp>
        <p:nvSpPr>
          <p:cNvPr id="11" name="Marcador de contenido 10">
            <a:extLst>
              <a:ext uri="{FF2B5EF4-FFF2-40B4-BE49-F238E27FC236}">
                <a16:creationId xmlns:a16="http://schemas.microsoft.com/office/drawing/2014/main" id="{28BF909F-4D79-47BC-BF19-AC7EBE957FC7}"/>
              </a:ext>
            </a:extLst>
          </p:cNvPr>
          <p:cNvSpPr>
            <a:spLocks noGrp="1"/>
          </p:cNvSpPr>
          <p:nvPr>
            <p:ph sz="quarter" idx="4"/>
          </p:nvPr>
        </p:nvSpPr>
        <p:spPr>
          <a:xfrm>
            <a:off x="6172200" y="2638240"/>
            <a:ext cx="5183188" cy="3684588"/>
          </a:xfrm>
        </p:spPr>
        <p:txBody>
          <a:bodyPr>
            <a:normAutofit/>
          </a:bodyPr>
          <a:lstStyle/>
          <a:p>
            <a:pPr marL="0" indent="0" algn="just">
              <a:buNone/>
            </a:pPr>
            <a:endParaRPr lang="es-MX" sz="2000" b="1" i="0" dirty="0">
              <a:solidFill>
                <a:srgbClr val="000000"/>
              </a:solidFill>
              <a:effectLst/>
            </a:endParaRPr>
          </a:p>
          <a:p>
            <a:pPr marL="0" indent="0" algn="just">
              <a:buNone/>
            </a:pPr>
            <a:endParaRPr lang="es-MX" sz="2000" dirty="0"/>
          </a:p>
          <a:p>
            <a:endParaRPr lang="es-GT" dirty="0"/>
          </a:p>
        </p:txBody>
      </p:sp>
      <p:grpSp>
        <p:nvGrpSpPr>
          <p:cNvPr id="14" name="Grupo 13">
            <a:extLst>
              <a:ext uri="{FF2B5EF4-FFF2-40B4-BE49-F238E27FC236}">
                <a16:creationId xmlns:a16="http://schemas.microsoft.com/office/drawing/2014/main" id="{CA9BDAA7-34E0-4CEF-8EAA-3186578E8523}"/>
              </a:ext>
            </a:extLst>
          </p:cNvPr>
          <p:cNvGrpSpPr/>
          <p:nvPr/>
        </p:nvGrpSpPr>
        <p:grpSpPr>
          <a:xfrm rot="16200000">
            <a:off x="-3451383" y="3391459"/>
            <a:ext cx="7010766" cy="108000"/>
            <a:chOff x="-114000" y="6750000"/>
            <a:chExt cx="12420000" cy="108000"/>
          </a:xfrm>
        </p:grpSpPr>
        <p:sp>
          <p:nvSpPr>
            <p:cNvPr id="15" name="Rectángulo 14">
              <a:extLst>
                <a:ext uri="{FF2B5EF4-FFF2-40B4-BE49-F238E27FC236}">
                  <a16:creationId xmlns:a16="http://schemas.microsoft.com/office/drawing/2014/main" id="{2A799BB6-F1A5-4F28-9766-FD39DCA61995}"/>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6" name="Rectángulo 15">
              <a:extLst>
                <a:ext uri="{FF2B5EF4-FFF2-40B4-BE49-F238E27FC236}">
                  <a16:creationId xmlns:a16="http://schemas.microsoft.com/office/drawing/2014/main" id="{F481AF0D-EE57-4AD3-8C5F-2AC0EDD9A307}"/>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7" name="Rectángulo 16">
              <a:extLst>
                <a:ext uri="{FF2B5EF4-FFF2-40B4-BE49-F238E27FC236}">
                  <a16:creationId xmlns:a16="http://schemas.microsoft.com/office/drawing/2014/main" id="{D0EE8E12-934E-4C6F-9930-494C71026FA4}"/>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8" name="CuadroTexto 17">
            <a:extLst>
              <a:ext uri="{FF2B5EF4-FFF2-40B4-BE49-F238E27FC236}">
                <a16:creationId xmlns:a16="http://schemas.microsoft.com/office/drawing/2014/main" id="{92A36110-6E3D-4331-92C6-9B0D61FDE8F5}"/>
              </a:ext>
            </a:extLst>
          </p:cNvPr>
          <p:cNvSpPr txBox="1"/>
          <p:nvPr/>
        </p:nvSpPr>
        <p:spPr>
          <a:xfrm>
            <a:off x="836612" y="719693"/>
            <a:ext cx="6094520" cy="369332"/>
          </a:xfrm>
          <a:prstGeom prst="rect">
            <a:avLst/>
          </a:prstGeom>
          <a:noFill/>
        </p:spPr>
        <p:txBody>
          <a:bodyPr wrap="square">
            <a:spAutoFit/>
          </a:bodyPr>
          <a:lstStyle/>
          <a:p>
            <a:pPr marL="0" indent="0" algn="just">
              <a:buNone/>
            </a:pPr>
            <a:r>
              <a:rPr lang="es-MX" sz="1800" b="1" i="0" dirty="0">
                <a:solidFill>
                  <a:srgbClr val="000000"/>
                </a:solidFill>
                <a:effectLst/>
              </a:rPr>
              <a:t>Organización Administrativa</a:t>
            </a:r>
          </a:p>
        </p:txBody>
      </p:sp>
      <p:pic>
        <p:nvPicPr>
          <p:cNvPr id="20" name="Imagen 19">
            <a:extLst>
              <a:ext uri="{FF2B5EF4-FFF2-40B4-BE49-F238E27FC236}">
                <a16:creationId xmlns:a16="http://schemas.microsoft.com/office/drawing/2014/main" id="{70018687-437E-4133-8AB1-337ED9872ED6}"/>
              </a:ext>
            </a:extLst>
          </p:cNvPr>
          <p:cNvPicPr>
            <a:picLocks noChangeAspect="1"/>
          </p:cNvPicPr>
          <p:nvPr/>
        </p:nvPicPr>
        <p:blipFill>
          <a:blip r:embed="rId2"/>
          <a:stretch>
            <a:fillRect/>
          </a:stretch>
        </p:blipFill>
        <p:spPr>
          <a:xfrm>
            <a:off x="5099453" y="2398209"/>
            <a:ext cx="6249584" cy="3740098"/>
          </a:xfrm>
          <a:prstGeom prst="rect">
            <a:avLst/>
          </a:prstGeom>
        </p:spPr>
      </p:pic>
      <p:sp>
        <p:nvSpPr>
          <p:cNvPr id="21" name="Rectángulo 20">
            <a:extLst>
              <a:ext uri="{FF2B5EF4-FFF2-40B4-BE49-F238E27FC236}">
                <a16:creationId xmlns:a16="http://schemas.microsoft.com/office/drawing/2014/main" id="{3AA900C5-11B7-4189-996E-653B57792949}"/>
              </a:ext>
            </a:extLst>
          </p:cNvPr>
          <p:cNvSpPr/>
          <p:nvPr/>
        </p:nvSpPr>
        <p:spPr>
          <a:xfrm>
            <a:off x="5291091" y="3773010"/>
            <a:ext cx="310719"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pSp>
        <p:nvGrpSpPr>
          <p:cNvPr id="22" name="Grupo 21">
            <a:extLst>
              <a:ext uri="{FF2B5EF4-FFF2-40B4-BE49-F238E27FC236}">
                <a16:creationId xmlns:a16="http://schemas.microsoft.com/office/drawing/2014/main" id="{42C3010E-65EB-4B78-9815-4CD55EF7A975}"/>
              </a:ext>
            </a:extLst>
          </p:cNvPr>
          <p:cNvGrpSpPr/>
          <p:nvPr/>
        </p:nvGrpSpPr>
        <p:grpSpPr>
          <a:xfrm>
            <a:off x="10802426" y="-398752"/>
            <a:ext cx="1308032" cy="1439033"/>
            <a:chOff x="10629901" y="-179614"/>
            <a:chExt cx="1420586" cy="1539068"/>
          </a:xfrm>
        </p:grpSpPr>
        <p:sp>
          <p:nvSpPr>
            <p:cNvPr id="23" name="Rectángulo 22">
              <a:extLst>
                <a:ext uri="{FF2B5EF4-FFF2-40B4-BE49-F238E27FC236}">
                  <a16:creationId xmlns:a16="http://schemas.microsoft.com/office/drawing/2014/main" id="{2D3054C7-5A59-41EF-8ACC-CE12ED311950}"/>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4" name="Imagen 23">
              <a:extLst>
                <a:ext uri="{FF2B5EF4-FFF2-40B4-BE49-F238E27FC236}">
                  <a16:creationId xmlns:a16="http://schemas.microsoft.com/office/drawing/2014/main" id="{FB1A6246-0AE7-48D9-B070-6A392CAF643B}"/>
                </a:ext>
              </a:extLst>
            </p:cNvPr>
            <p:cNvPicPr>
              <a:picLocks noChangeAspect="1"/>
            </p:cNvPicPr>
            <p:nvPr/>
          </p:nvPicPr>
          <p:blipFill>
            <a:blip r:embed="rId3"/>
            <a:stretch>
              <a:fillRect/>
            </a:stretch>
          </p:blipFill>
          <p:spPr>
            <a:xfrm>
              <a:off x="10959144" y="357362"/>
              <a:ext cx="762100" cy="765517"/>
            </a:xfrm>
            <a:prstGeom prst="rect">
              <a:avLst/>
            </a:prstGeom>
          </p:spPr>
        </p:pic>
      </p:grpSp>
    </p:spTree>
    <p:extLst>
      <p:ext uri="{BB962C8B-B14F-4D97-AF65-F5344CB8AC3E}">
        <p14:creationId xmlns:p14="http://schemas.microsoft.com/office/powerpoint/2010/main" val="296686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EB8BB57-2795-43CF-BCBD-A698FE52655A}"/>
              </a:ext>
            </a:extLst>
          </p:cNvPr>
          <p:cNvSpPr>
            <a:spLocks noGrp="1"/>
          </p:cNvSpPr>
          <p:nvPr>
            <p:ph sz="half" idx="2"/>
          </p:nvPr>
        </p:nvSpPr>
        <p:spPr>
          <a:xfrm>
            <a:off x="692043" y="2533900"/>
            <a:ext cx="4909767" cy="2287099"/>
          </a:xfrm>
        </p:spPr>
        <p:txBody>
          <a:bodyPr>
            <a:noAutofit/>
          </a:bodyPr>
          <a:lstStyle/>
          <a:p>
            <a:pPr algn="just"/>
            <a:r>
              <a:rPr lang="es-MX" sz="1400" b="1" i="0" dirty="0">
                <a:solidFill>
                  <a:schemeClr val="accent1">
                    <a:lumMod val="50000"/>
                  </a:schemeClr>
                </a:solidFill>
                <a:effectLst/>
                <a:latin typeface="Altivo Light" panose="020B0000000000000000"/>
              </a:rPr>
              <a:t>Departamentalización</a:t>
            </a:r>
            <a:endParaRPr lang="es-MX" sz="1400" dirty="0">
              <a:solidFill>
                <a:schemeClr val="accent1">
                  <a:lumMod val="50000"/>
                </a:schemeClr>
              </a:solidFill>
              <a:effectLst/>
              <a:latin typeface="Altivo Light" panose="020B0000000000000000"/>
            </a:endParaRPr>
          </a:p>
          <a:p>
            <a:pPr marL="0" indent="0" algn="just">
              <a:buNone/>
            </a:pPr>
            <a:r>
              <a:rPr lang="es-MX" sz="1400" b="0" i="0" dirty="0">
                <a:solidFill>
                  <a:schemeClr val="accent1">
                    <a:lumMod val="50000"/>
                  </a:schemeClr>
                </a:solidFill>
                <a:effectLst/>
                <a:latin typeface="Altivo Light" panose="020B0000000000000000"/>
              </a:rPr>
              <a:t>Es el proceso mediante el cual se divide y distribuye las funciones y procesos definiendo las responsabilidades para cada órgano administrativo, esto ayuda a maximizar la eficacia en la toma de decisiones y la segregación de tareas. </a:t>
            </a:r>
            <a:endParaRPr lang="es-MX" sz="1400" dirty="0">
              <a:solidFill>
                <a:schemeClr val="accent1">
                  <a:lumMod val="50000"/>
                </a:schemeClr>
              </a:solidFill>
              <a:effectLst/>
              <a:latin typeface="Altivo Light" panose="020B0000000000000000"/>
            </a:endParaRPr>
          </a:p>
          <a:p>
            <a:pPr algn="just"/>
            <a:r>
              <a:rPr lang="es-MX" sz="1400" b="1" i="0" dirty="0">
                <a:solidFill>
                  <a:schemeClr val="accent1">
                    <a:lumMod val="50000"/>
                  </a:schemeClr>
                </a:solidFill>
                <a:effectLst/>
                <a:latin typeface="Altivo Light" panose="020B0000000000000000"/>
              </a:rPr>
              <a:t>Denominación</a:t>
            </a:r>
            <a:endParaRPr lang="es-MX" sz="1400" dirty="0">
              <a:solidFill>
                <a:schemeClr val="accent1">
                  <a:lumMod val="50000"/>
                </a:schemeClr>
              </a:solidFill>
              <a:effectLst/>
              <a:latin typeface="Altivo Light" panose="020B0000000000000000"/>
            </a:endParaRPr>
          </a:p>
          <a:p>
            <a:pPr marL="0" indent="0" algn="just">
              <a:buNone/>
            </a:pPr>
            <a:r>
              <a:rPr lang="es-MX" sz="1400" b="0" i="0" dirty="0">
                <a:solidFill>
                  <a:schemeClr val="accent1">
                    <a:lumMod val="50000"/>
                  </a:schemeClr>
                </a:solidFill>
                <a:effectLst/>
                <a:latin typeface="Altivo Light" panose="020B0000000000000000"/>
              </a:rPr>
              <a:t>El citado Artículo 24 de la Ley del Organismo Ejecutivo, establece que cada Ministro podrá decidir por otras denominaciones, sin exceder del número de niveles establecidos en ese Artículo. </a:t>
            </a:r>
            <a:endParaRPr lang="es-MX" sz="1400" dirty="0">
              <a:solidFill>
                <a:schemeClr val="accent1">
                  <a:lumMod val="50000"/>
                </a:schemeClr>
              </a:solidFill>
              <a:effectLst/>
              <a:latin typeface="Altivo Light" panose="020B0000000000000000"/>
            </a:endParaRPr>
          </a:p>
        </p:txBody>
      </p:sp>
      <p:sp>
        <p:nvSpPr>
          <p:cNvPr id="11" name="Marcador de contenido 10">
            <a:extLst>
              <a:ext uri="{FF2B5EF4-FFF2-40B4-BE49-F238E27FC236}">
                <a16:creationId xmlns:a16="http://schemas.microsoft.com/office/drawing/2014/main" id="{28BF909F-4D79-47BC-BF19-AC7EBE957FC7}"/>
              </a:ext>
            </a:extLst>
          </p:cNvPr>
          <p:cNvSpPr>
            <a:spLocks noGrp="1"/>
          </p:cNvSpPr>
          <p:nvPr>
            <p:ph sz="quarter" idx="4"/>
          </p:nvPr>
        </p:nvSpPr>
        <p:spPr>
          <a:xfrm>
            <a:off x="6172200" y="1669002"/>
            <a:ext cx="5183188" cy="4653826"/>
          </a:xfrm>
        </p:spPr>
        <p:txBody>
          <a:bodyPr>
            <a:normAutofit/>
          </a:bodyPr>
          <a:lstStyle/>
          <a:p>
            <a:pPr marL="0" indent="0" algn="just">
              <a:buNone/>
            </a:pPr>
            <a:endParaRPr lang="es-MX" sz="2000" b="1" i="0" dirty="0">
              <a:solidFill>
                <a:srgbClr val="000000"/>
              </a:solidFill>
              <a:effectLst/>
            </a:endParaRPr>
          </a:p>
          <a:p>
            <a:pPr marL="0" indent="0" algn="just">
              <a:buNone/>
            </a:pPr>
            <a:endParaRPr lang="es-MX" sz="2000" dirty="0"/>
          </a:p>
          <a:p>
            <a:endParaRPr lang="es-GT" dirty="0"/>
          </a:p>
        </p:txBody>
      </p:sp>
      <p:grpSp>
        <p:nvGrpSpPr>
          <p:cNvPr id="14" name="Grupo 13">
            <a:extLst>
              <a:ext uri="{FF2B5EF4-FFF2-40B4-BE49-F238E27FC236}">
                <a16:creationId xmlns:a16="http://schemas.microsoft.com/office/drawing/2014/main" id="{CA9BDAA7-34E0-4CEF-8EAA-3186578E8523}"/>
              </a:ext>
            </a:extLst>
          </p:cNvPr>
          <p:cNvGrpSpPr/>
          <p:nvPr/>
        </p:nvGrpSpPr>
        <p:grpSpPr>
          <a:xfrm rot="16200000">
            <a:off x="-3451383" y="3391459"/>
            <a:ext cx="7010766" cy="108000"/>
            <a:chOff x="-114000" y="6750000"/>
            <a:chExt cx="12420000" cy="108000"/>
          </a:xfrm>
        </p:grpSpPr>
        <p:sp>
          <p:nvSpPr>
            <p:cNvPr id="15" name="Rectángulo 14">
              <a:extLst>
                <a:ext uri="{FF2B5EF4-FFF2-40B4-BE49-F238E27FC236}">
                  <a16:creationId xmlns:a16="http://schemas.microsoft.com/office/drawing/2014/main" id="{2A799BB6-F1A5-4F28-9766-FD39DCA61995}"/>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6" name="Rectángulo 15">
              <a:extLst>
                <a:ext uri="{FF2B5EF4-FFF2-40B4-BE49-F238E27FC236}">
                  <a16:creationId xmlns:a16="http://schemas.microsoft.com/office/drawing/2014/main" id="{F481AF0D-EE57-4AD3-8C5F-2AC0EDD9A307}"/>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7" name="Rectángulo 16">
              <a:extLst>
                <a:ext uri="{FF2B5EF4-FFF2-40B4-BE49-F238E27FC236}">
                  <a16:creationId xmlns:a16="http://schemas.microsoft.com/office/drawing/2014/main" id="{D0EE8E12-934E-4C6F-9930-494C71026FA4}"/>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8" name="CuadroTexto 17">
            <a:extLst>
              <a:ext uri="{FF2B5EF4-FFF2-40B4-BE49-F238E27FC236}">
                <a16:creationId xmlns:a16="http://schemas.microsoft.com/office/drawing/2014/main" id="{92A36110-6E3D-4331-92C6-9B0D61FDE8F5}"/>
              </a:ext>
            </a:extLst>
          </p:cNvPr>
          <p:cNvSpPr txBox="1"/>
          <p:nvPr/>
        </p:nvSpPr>
        <p:spPr>
          <a:xfrm>
            <a:off x="774469" y="403288"/>
            <a:ext cx="8183100" cy="954107"/>
          </a:xfrm>
          <a:prstGeom prst="rect">
            <a:avLst/>
          </a:prstGeom>
          <a:noFill/>
        </p:spPr>
        <p:txBody>
          <a:bodyPr wrap="square">
            <a:spAutoFit/>
          </a:bodyPr>
          <a:lstStyle/>
          <a:p>
            <a:pPr marL="0" indent="0" algn="just">
              <a:buNone/>
            </a:pPr>
            <a:r>
              <a:rPr lang="es-MX" sz="2800" b="1" i="0" dirty="0">
                <a:solidFill>
                  <a:srgbClr val="133B59"/>
                </a:solidFill>
                <a:effectLst/>
                <a:latin typeface="Altivo Regular" panose="020B0000000000000000"/>
              </a:rPr>
              <a:t>Funciones básicas que se detallan en el </a:t>
            </a:r>
          </a:p>
          <a:p>
            <a:pPr marL="0" indent="0" algn="just">
              <a:buNone/>
            </a:pPr>
            <a:r>
              <a:rPr lang="es-MX" sz="2800" b="1" i="0" dirty="0">
                <a:solidFill>
                  <a:srgbClr val="00B0F0"/>
                </a:solidFill>
                <a:effectLst/>
                <a:latin typeface="Altivo Regular" panose="020B0000000000000000"/>
              </a:rPr>
              <a:t>Reglamento Orgánico Interno</a:t>
            </a:r>
          </a:p>
        </p:txBody>
      </p:sp>
      <p:sp>
        <p:nvSpPr>
          <p:cNvPr id="21" name="Rectángulo 20">
            <a:extLst>
              <a:ext uri="{FF2B5EF4-FFF2-40B4-BE49-F238E27FC236}">
                <a16:creationId xmlns:a16="http://schemas.microsoft.com/office/drawing/2014/main" id="{3AA900C5-11B7-4189-996E-653B57792949}"/>
              </a:ext>
            </a:extLst>
          </p:cNvPr>
          <p:cNvSpPr/>
          <p:nvPr/>
        </p:nvSpPr>
        <p:spPr>
          <a:xfrm>
            <a:off x="5291091" y="3773010"/>
            <a:ext cx="310719" cy="230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pSp>
        <p:nvGrpSpPr>
          <p:cNvPr id="27" name="Grupo 26">
            <a:extLst>
              <a:ext uri="{FF2B5EF4-FFF2-40B4-BE49-F238E27FC236}">
                <a16:creationId xmlns:a16="http://schemas.microsoft.com/office/drawing/2014/main" id="{E38F3530-F4ED-43E3-8FF0-FBC2E4D54B82}"/>
              </a:ext>
            </a:extLst>
          </p:cNvPr>
          <p:cNvGrpSpPr/>
          <p:nvPr/>
        </p:nvGrpSpPr>
        <p:grpSpPr>
          <a:xfrm>
            <a:off x="10697591" y="-277588"/>
            <a:ext cx="1287263" cy="1529339"/>
            <a:chOff x="10629901" y="-179614"/>
            <a:chExt cx="1420586" cy="1539068"/>
          </a:xfrm>
        </p:grpSpPr>
        <p:sp>
          <p:nvSpPr>
            <p:cNvPr id="28" name="Rectángulo 27">
              <a:extLst>
                <a:ext uri="{FF2B5EF4-FFF2-40B4-BE49-F238E27FC236}">
                  <a16:creationId xmlns:a16="http://schemas.microsoft.com/office/drawing/2014/main" id="{46CBF958-2C3F-4824-8259-B296D56411FC}"/>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9" name="Imagen 28">
              <a:extLst>
                <a:ext uri="{FF2B5EF4-FFF2-40B4-BE49-F238E27FC236}">
                  <a16:creationId xmlns:a16="http://schemas.microsoft.com/office/drawing/2014/main" id="{9205232A-A9A8-4195-841E-C3ECE3CE566B}"/>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19" name="Imagen 18">
            <a:extLst>
              <a:ext uri="{FF2B5EF4-FFF2-40B4-BE49-F238E27FC236}">
                <a16:creationId xmlns:a16="http://schemas.microsoft.com/office/drawing/2014/main" id="{241A8310-058B-4080-8D7A-C6FC1306B436}"/>
              </a:ext>
            </a:extLst>
          </p:cNvPr>
          <p:cNvPicPr>
            <a:picLocks noChangeAspect="1"/>
          </p:cNvPicPr>
          <p:nvPr/>
        </p:nvPicPr>
        <p:blipFill>
          <a:blip r:embed="rId3"/>
          <a:stretch>
            <a:fillRect/>
          </a:stretch>
        </p:blipFill>
        <p:spPr>
          <a:xfrm>
            <a:off x="5735270" y="1752384"/>
            <a:ext cx="6249584" cy="3740098"/>
          </a:xfrm>
          <a:prstGeom prst="rect">
            <a:avLst/>
          </a:prstGeom>
        </p:spPr>
      </p:pic>
      <p:sp>
        <p:nvSpPr>
          <p:cNvPr id="2" name="Rectángulo 1">
            <a:extLst>
              <a:ext uri="{FF2B5EF4-FFF2-40B4-BE49-F238E27FC236}">
                <a16:creationId xmlns:a16="http://schemas.microsoft.com/office/drawing/2014/main" id="{8E9B435D-6979-407E-87A8-89C31D9F7B6E}"/>
              </a:ext>
            </a:extLst>
          </p:cNvPr>
          <p:cNvSpPr/>
          <p:nvPr/>
        </p:nvSpPr>
        <p:spPr>
          <a:xfrm>
            <a:off x="5916706" y="3074894"/>
            <a:ext cx="358588" cy="3541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41340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B5D10-E8D8-47C5-804F-001D2A1FD10D}"/>
              </a:ext>
            </a:extLst>
          </p:cNvPr>
          <p:cNvSpPr>
            <a:spLocks noGrp="1"/>
          </p:cNvSpPr>
          <p:nvPr>
            <p:ph type="title"/>
          </p:nvPr>
        </p:nvSpPr>
        <p:spPr>
          <a:xfrm>
            <a:off x="932155" y="678686"/>
            <a:ext cx="4960506" cy="954107"/>
          </a:xfrm>
        </p:spPr>
        <p:txBody>
          <a:bodyPr>
            <a:normAutofit/>
          </a:bodyPr>
          <a:lstStyle/>
          <a:p>
            <a:r>
              <a:rPr lang="es-MX" sz="2800" b="1" dirty="0">
                <a:solidFill>
                  <a:schemeClr val="accent1">
                    <a:lumMod val="50000"/>
                  </a:schemeClr>
                </a:solidFill>
                <a:latin typeface="Altivo Regular" panose="020B0000000000000000"/>
              </a:rPr>
              <a:t>OTRAS </a:t>
            </a:r>
            <a:r>
              <a:rPr lang="es-MX" sz="2800" b="1" dirty="0">
                <a:solidFill>
                  <a:srgbClr val="23B2E3"/>
                </a:solidFill>
                <a:latin typeface="Altivo Regular" panose="020B0000000000000000"/>
              </a:rPr>
              <a:t>CONSIDERACIONES </a:t>
            </a:r>
            <a:endParaRPr lang="es-GT" sz="2800" b="1" dirty="0">
              <a:solidFill>
                <a:srgbClr val="23B2E3"/>
              </a:solidFill>
              <a:latin typeface="Altivo Regular" panose="020B0000000000000000"/>
            </a:endParaRPr>
          </a:p>
        </p:txBody>
      </p:sp>
      <p:grpSp>
        <p:nvGrpSpPr>
          <p:cNvPr id="16" name="Grupo 15">
            <a:extLst>
              <a:ext uri="{FF2B5EF4-FFF2-40B4-BE49-F238E27FC236}">
                <a16:creationId xmlns:a16="http://schemas.microsoft.com/office/drawing/2014/main" id="{ABBF5F38-A9BC-42AF-9061-5F2DF2880EAB}"/>
              </a:ext>
            </a:extLst>
          </p:cNvPr>
          <p:cNvGrpSpPr/>
          <p:nvPr/>
        </p:nvGrpSpPr>
        <p:grpSpPr>
          <a:xfrm>
            <a:off x="10866268" y="-134358"/>
            <a:ext cx="1244190" cy="1434899"/>
            <a:chOff x="10629901" y="103974"/>
            <a:chExt cx="1420586" cy="1539068"/>
          </a:xfrm>
        </p:grpSpPr>
        <p:sp>
          <p:nvSpPr>
            <p:cNvPr id="17" name="Rectángulo 16">
              <a:extLst>
                <a:ext uri="{FF2B5EF4-FFF2-40B4-BE49-F238E27FC236}">
                  <a16:creationId xmlns:a16="http://schemas.microsoft.com/office/drawing/2014/main" id="{AEE8B360-9175-4572-8F4E-76BCA159EF3E}"/>
                </a:ext>
              </a:extLst>
            </p:cNvPr>
            <p:cNvSpPr/>
            <p:nvPr/>
          </p:nvSpPr>
          <p:spPr>
            <a:xfrm>
              <a:off x="10629901" y="10397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1B2C0EA0-7895-4DF3-9D25-1EA87B6B5B79}"/>
                </a:ext>
              </a:extLst>
            </p:cNvPr>
            <p:cNvPicPr>
              <a:picLocks noChangeAspect="1"/>
            </p:cNvPicPr>
            <p:nvPr/>
          </p:nvPicPr>
          <p:blipFill>
            <a:blip r:embed="rId2"/>
            <a:stretch>
              <a:fillRect/>
            </a:stretch>
          </p:blipFill>
          <p:spPr>
            <a:xfrm>
              <a:off x="10959144" y="357362"/>
              <a:ext cx="762100" cy="765517"/>
            </a:xfrm>
            <a:prstGeom prst="rect">
              <a:avLst/>
            </a:prstGeom>
          </p:spPr>
        </p:pic>
      </p:grpSp>
      <p:graphicFrame>
        <p:nvGraphicFramePr>
          <p:cNvPr id="5" name="Diagrama 4">
            <a:extLst>
              <a:ext uri="{FF2B5EF4-FFF2-40B4-BE49-F238E27FC236}">
                <a16:creationId xmlns:a16="http://schemas.microsoft.com/office/drawing/2014/main" id="{84226E2C-E398-44D6-B0D0-B8ACE1ABAC6F}"/>
              </a:ext>
            </a:extLst>
          </p:cNvPr>
          <p:cNvGraphicFramePr/>
          <p:nvPr>
            <p:extLst>
              <p:ext uri="{D42A27DB-BD31-4B8C-83A1-F6EECF244321}">
                <p14:modId xmlns:p14="http://schemas.microsoft.com/office/powerpoint/2010/main" val="702126188"/>
              </p:ext>
            </p:extLst>
          </p:nvPr>
        </p:nvGraphicFramePr>
        <p:xfrm>
          <a:off x="1138620" y="1300541"/>
          <a:ext cx="9036321" cy="487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7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204634" y="2306162"/>
            <a:ext cx="5782733" cy="2245677"/>
          </a:xfrm>
        </p:spPr>
        <p:txBody>
          <a:bodyPr anchor="ctr">
            <a:normAutofit/>
          </a:bodyPr>
          <a:lstStyle/>
          <a:p>
            <a:r>
              <a:rPr lang="es-GT" sz="4200" b="1" dirty="0">
                <a:solidFill>
                  <a:schemeClr val="bg1"/>
                </a:solidFill>
                <a:latin typeface="Altivo Regular" panose="020B0000000000000000" pitchFamily="34" charset="77"/>
              </a:rPr>
              <a:t>REGLAMENTO ORGÁNICO INTERNO</a:t>
            </a:r>
            <a:br>
              <a:rPr lang="es-GT" sz="4200" b="1" dirty="0">
                <a:latin typeface="Altivo Regular" panose="020B0000000000000000" pitchFamily="34" charset="77"/>
              </a:rPr>
            </a:br>
            <a:r>
              <a:rPr lang="es-GT" sz="3200" dirty="0">
                <a:solidFill>
                  <a:srgbClr val="23B2E3"/>
                </a:solidFill>
                <a:latin typeface="Altivo Regular" panose="020B0000000000000000" pitchFamily="34" charset="77"/>
              </a:rPr>
              <a:t>Segunda Parte</a:t>
            </a:r>
            <a:endParaRPr lang="es-GT" sz="4200" dirty="0">
              <a:solidFill>
                <a:srgbClr val="23B2E3"/>
              </a:solidFill>
              <a:latin typeface="Altivo Regular" panose="020B0000000000000000" pitchFamily="34" charset="77"/>
            </a:endParaRP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23537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204634" y="2306162"/>
            <a:ext cx="5782733" cy="2245677"/>
          </a:xfrm>
        </p:spPr>
        <p:txBody>
          <a:bodyPr anchor="ctr">
            <a:normAutofit/>
          </a:bodyPr>
          <a:lstStyle/>
          <a:p>
            <a:r>
              <a:rPr lang="es-GT" sz="4200" b="1" dirty="0">
                <a:solidFill>
                  <a:srgbClr val="192854"/>
                </a:solidFill>
                <a:latin typeface="Altivo Regular" panose="020B0000000000000000" pitchFamily="34" charset="77"/>
              </a:rPr>
              <a:t>ANÁLISIS</a:t>
            </a:r>
            <a:br>
              <a:rPr lang="es-GT" sz="4200" b="1" dirty="0">
                <a:latin typeface="Altivo Regular" panose="020B0000000000000000" pitchFamily="34" charset="77"/>
              </a:rPr>
            </a:br>
            <a:r>
              <a:rPr lang="es-GT" sz="4200" b="1" dirty="0">
                <a:solidFill>
                  <a:srgbClr val="23B2E3"/>
                </a:solidFill>
                <a:latin typeface="Altivo Regular" panose="020B0000000000000000" pitchFamily="34" charset="77"/>
              </a:rPr>
              <a:t>SITUACIONAL</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26504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1F0C57-8202-4B59-BC48-C8CB82BEF8C3}"/>
              </a:ext>
            </a:extLst>
          </p:cNvPr>
          <p:cNvPicPr>
            <a:picLocks noChangeAspect="1"/>
          </p:cNvPicPr>
          <p:nvPr/>
        </p:nvPicPr>
        <p:blipFill rotWithShape="1">
          <a:blip r:embed="rId2"/>
          <a:srcRect l="4930" t="3574"/>
          <a:stretch/>
        </p:blipFill>
        <p:spPr>
          <a:xfrm>
            <a:off x="1792698" y="259280"/>
            <a:ext cx="8390342" cy="6377781"/>
          </a:xfrm>
          <a:prstGeom prst="rect">
            <a:avLst/>
          </a:prstGeom>
        </p:spPr>
      </p:pic>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3"/>
            <a:stretch>
              <a:fillRect/>
            </a:stretch>
          </p:blipFill>
          <p:spPr>
            <a:xfrm>
              <a:off x="10959144" y="357362"/>
              <a:ext cx="762100" cy="765517"/>
            </a:xfrm>
            <a:prstGeom prst="rect">
              <a:avLst/>
            </a:prstGeom>
          </p:spPr>
        </p:pic>
      </p:grpSp>
      <p:sp>
        <p:nvSpPr>
          <p:cNvPr id="36" name="Título 1">
            <a:extLst>
              <a:ext uri="{FF2B5EF4-FFF2-40B4-BE49-F238E27FC236}">
                <a16:creationId xmlns:a16="http://schemas.microsoft.com/office/drawing/2014/main" id="{B41E8AC6-E3BE-0BBB-68D7-C6645F7B764B}"/>
              </a:ext>
            </a:extLst>
          </p:cNvPr>
          <p:cNvSpPr txBox="1">
            <a:spLocks/>
          </p:cNvSpPr>
          <p:nvPr/>
        </p:nvSpPr>
        <p:spPr>
          <a:xfrm>
            <a:off x="2371597" y="41645"/>
            <a:ext cx="5216037"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Integración de equipo y roles </a:t>
            </a:r>
            <a:endParaRPr lang="es-GT" sz="2800" dirty="0">
              <a:solidFill>
                <a:srgbClr val="87C0D5"/>
              </a:solidFill>
              <a:latin typeface="Altivo Regular" panose="020B0000000000000000" pitchFamily="34" charset="77"/>
            </a:endParaRPr>
          </a:p>
        </p:txBody>
      </p:sp>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30795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127B13-FB1C-41F5-B2B2-1C2EB596A492}"/>
              </a:ext>
            </a:extLst>
          </p:cNvPr>
          <p:cNvPicPr>
            <a:picLocks noChangeAspect="1"/>
          </p:cNvPicPr>
          <p:nvPr/>
        </p:nvPicPr>
        <p:blipFill rotWithShape="1">
          <a:blip r:embed="rId2"/>
          <a:srcRect t="32962"/>
          <a:stretch/>
        </p:blipFill>
        <p:spPr>
          <a:xfrm>
            <a:off x="198645" y="642146"/>
            <a:ext cx="11534373" cy="5799303"/>
          </a:xfrm>
          <a:prstGeom prst="rect">
            <a:avLst/>
          </a:prstGeom>
        </p:spPr>
      </p:pic>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3"/>
            <a:stretch>
              <a:fillRect/>
            </a:stretch>
          </p:blipFill>
          <p:spPr>
            <a:xfrm>
              <a:off x="10959144" y="357362"/>
              <a:ext cx="762100" cy="765517"/>
            </a:xfrm>
            <a:prstGeom prst="rect">
              <a:avLst/>
            </a:prstGeom>
          </p:spPr>
        </p:pic>
      </p:grpSp>
      <p:sp>
        <p:nvSpPr>
          <p:cNvPr id="36" name="Título 1">
            <a:extLst>
              <a:ext uri="{FF2B5EF4-FFF2-40B4-BE49-F238E27FC236}">
                <a16:creationId xmlns:a16="http://schemas.microsoft.com/office/drawing/2014/main" id="{B41E8AC6-E3BE-0BBB-68D7-C6645F7B764B}"/>
              </a:ext>
            </a:extLst>
          </p:cNvPr>
          <p:cNvSpPr txBox="1">
            <a:spLocks/>
          </p:cNvSpPr>
          <p:nvPr/>
        </p:nvSpPr>
        <p:spPr>
          <a:xfrm>
            <a:off x="198645" y="98848"/>
            <a:ext cx="3021422"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800" b="1" dirty="0">
                <a:solidFill>
                  <a:srgbClr val="192854"/>
                </a:solidFill>
                <a:latin typeface="Altivo Regular" panose="020B0000000000000000" pitchFamily="34" charset="77"/>
              </a:rPr>
              <a:t>Punto de partida</a:t>
            </a:r>
            <a:endParaRPr lang="es-GT" sz="2800" dirty="0">
              <a:solidFill>
                <a:srgbClr val="87C0D5"/>
              </a:solidFill>
              <a:latin typeface="Altivo Regular" panose="020B0000000000000000" pitchFamily="34" charset="77"/>
            </a:endParaRPr>
          </a:p>
        </p:txBody>
      </p:sp>
      <p:grpSp>
        <p:nvGrpSpPr>
          <p:cNvPr id="41" name="Grupo 40">
            <a:extLst>
              <a:ext uri="{FF2B5EF4-FFF2-40B4-BE49-F238E27FC236}">
                <a16:creationId xmlns:a16="http://schemas.microsoft.com/office/drawing/2014/main" id="{D9390A7B-38F7-0B9A-0936-E43C4A5543F9}"/>
              </a:ext>
            </a:extLst>
          </p:cNvPr>
          <p:cNvGrpSpPr/>
          <p:nvPr/>
        </p:nvGrpSpPr>
        <p:grpSpPr>
          <a:xfrm rot="16200000">
            <a:off x="-3484040" y="3375000"/>
            <a:ext cx="7010766" cy="108000"/>
            <a:chOff x="-114000" y="6750000"/>
            <a:chExt cx="12420000" cy="108000"/>
          </a:xfrm>
        </p:grpSpPr>
        <p:sp>
          <p:nvSpPr>
            <p:cNvPr id="42" name="Rectángulo 41">
              <a:extLst>
                <a:ext uri="{FF2B5EF4-FFF2-40B4-BE49-F238E27FC236}">
                  <a16:creationId xmlns:a16="http://schemas.microsoft.com/office/drawing/2014/main" id="{336555A0-A506-BF60-1A87-D1E982AA227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3" name="Rectángulo 42">
              <a:extLst>
                <a:ext uri="{FF2B5EF4-FFF2-40B4-BE49-F238E27FC236}">
                  <a16:creationId xmlns:a16="http://schemas.microsoft.com/office/drawing/2014/main" id="{6888B821-5AB2-26CE-2D37-CF957248ACFD}"/>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4" name="Rectángulo 43">
              <a:extLst>
                <a:ext uri="{FF2B5EF4-FFF2-40B4-BE49-F238E27FC236}">
                  <a16:creationId xmlns:a16="http://schemas.microsoft.com/office/drawing/2014/main" id="{C67EA7C2-E0FB-161C-811D-618A51E16D3B}"/>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29028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5" name="Imagen 4">
            <a:extLst>
              <a:ext uri="{FF2B5EF4-FFF2-40B4-BE49-F238E27FC236}">
                <a16:creationId xmlns:a16="http://schemas.microsoft.com/office/drawing/2014/main" id="{56BF18CD-A119-0E23-25A7-B7F148D67C76}"/>
              </a:ext>
            </a:extLst>
          </p:cNvPr>
          <p:cNvPicPr>
            <a:picLocks noChangeAspect="1"/>
          </p:cNvPicPr>
          <p:nvPr/>
        </p:nvPicPr>
        <p:blipFill>
          <a:blip r:embed="rId2"/>
          <a:stretch>
            <a:fillRect/>
          </a:stretch>
        </p:blipFill>
        <p:spPr>
          <a:xfrm>
            <a:off x="1649987" y="1904652"/>
            <a:ext cx="8892026" cy="3048695"/>
          </a:xfrm>
          <a:prstGeom prst="rect">
            <a:avLst/>
          </a:prstGeom>
        </p:spPr>
      </p:pic>
    </p:spTree>
    <p:extLst>
      <p:ext uri="{BB962C8B-B14F-4D97-AF65-F5344CB8AC3E}">
        <p14:creationId xmlns:p14="http://schemas.microsoft.com/office/powerpoint/2010/main" val="282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EBAF4E52-ACD4-5923-DBE0-FA83EF22F05E}"/>
              </a:ext>
            </a:extLst>
          </p:cNvPr>
          <p:cNvGrpSpPr/>
          <p:nvPr/>
        </p:nvGrpSpPr>
        <p:grpSpPr>
          <a:xfrm>
            <a:off x="-114000" y="6782658"/>
            <a:ext cx="12420000" cy="108000"/>
            <a:chOff x="-114000" y="6750000"/>
            <a:chExt cx="12420000" cy="108000"/>
          </a:xfrm>
        </p:grpSpPr>
        <p:sp>
          <p:nvSpPr>
            <p:cNvPr id="11" name="Rectángulo 10">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Rectángulo 11">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6" name="Título 1">
            <a:extLst>
              <a:ext uri="{FF2B5EF4-FFF2-40B4-BE49-F238E27FC236}">
                <a16:creationId xmlns:a16="http://schemas.microsoft.com/office/drawing/2014/main" id="{0B768DD7-1935-0C58-9C9D-8C4958B41D73}"/>
              </a:ext>
            </a:extLst>
          </p:cNvPr>
          <p:cNvSpPr txBox="1">
            <a:spLocks/>
          </p:cNvSpPr>
          <p:nvPr/>
        </p:nvSpPr>
        <p:spPr>
          <a:xfrm>
            <a:off x="554182" y="313560"/>
            <a:ext cx="7800923" cy="41258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3200" b="1" dirty="0">
                <a:solidFill>
                  <a:srgbClr val="192854"/>
                </a:solidFill>
                <a:latin typeface="Altivo Regular" panose="020B0000000000000000" pitchFamily="34" charset="77"/>
              </a:rPr>
              <a:t>Análisis  </a:t>
            </a:r>
            <a:r>
              <a:rPr lang="es-GT" sz="3200" b="1" dirty="0">
                <a:solidFill>
                  <a:srgbClr val="87C0D5"/>
                </a:solidFill>
                <a:latin typeface="Altivo Regular" panose="020B0000000000000000" pitchFamily="34" charset="77"/>
              </a:rPr>
              <a:t>Situacional</a:t>
            </a:r>
          </a:p>
        </p:txBody>
      </p:sp>
      <p:grpSp>
        <p:nvGrpSpPr>
          <p:cNvPr id="23" name="Grupo 22">
            <a:extLst>
              <a:ext uri="{FF2B5EF4-FFF2-40B4-BE49-F238E27FC236}">
                <a16:creationId xmlns:a16="http://schemas.microsoft.com/office/drawing/2014/main" id="{CC5D92A4-7D5D-9971-B28B-3DD752151137}"/>
              </a:ext>
            </a:extLst>
          </p:cNvPr>
          <p:cNvGrpSpPr/>
          <p:nvPr/>
        </p:nvGrpSpPr>
        <p:grpSpPr>
          <a:xfrm>
            <a:off x="10499269" y="-277588"/>
            <a:ext cx="1420586" cy="1539068"/>
            <a:chOff x="10629901" y="-179614"/>
            <a:chExt cx="1420586" cy="1539068"/>
          </a:xfrm>
        </p:grpSpPr>
        <p:sp>
          <p:nvSpPr>
            <p:cNvPr id="24" name="Rectángulo 23">
              <a:extLst>
                <a:ext uri="{FF2B5EF4-FFF2-40B4-BE49-F238E27FC236}">
                  <a16:creationId xmlns:a16="http://schemas.microsoft.com/office/drawing/2014/main" id="{58AEF042-9A7E-847F-55DD-BCC4AA362135}"/>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5" name="Imagen 24">
              <a:extLst>
                <a:ext uri="{FF2B5EF4-FFF2-40B4-BE49-F238E27FC236}">
                  <a16:creationId xmlns:a16="http://schemas.microsoft.com/office/drawing/2014/main" id="{24699BC4-0595-3D9C-BE7D-107583CFD3D3}"/>
                </a:ext>
              </a:extLst>
            </p:cNvPr>
            <p:cNvPicPr>
              <a:picLocks noChangeAspect="1"/>
            </p:cNvPicPr>
            <p:nvPr/>
          </p:nvPicPr>
          <p:blipFill>
            <a:blip r:embed="rId2"/>
            <a:stretch>
              <a:fillRect/>
            </a:stretch>
          </p:blipFill>
          <p:spPr>
            <a:xfrm>
              <a:off x="10959144" y="357362"/>
              <a:ext cx="762100" cy="765517"/>
            </a:xfrm>
            <a:prstGeom prst="rect">
              <a:avLst/>
            </a:prstGeom>
          </p:spPr>
        </p:pic>
      </p:grpSp>
      <p:graphicFrame>
        <p:nvGraphicFramePr>
          <p:cNvPr id="18" name="Diagrama 17">
            <a:extLst>
              <a:ext uri="{FF2B5EF4-FFF2-40B4-BE49-F238E27FC236}">
                <a16:creationId xmlns:a16="http://schemas.microsoft.com/office/drawing/2014/main" id="{F174A015-8863-491D-A0A0-F10BAB90EB37}"/>
              </a:ext>
            </a:extLst>
          </p:cNvPr>
          <p:cNvGraphicFramePr/>
          <p:nvPr>
            <p:extLst>
              <p:ext uri="{D42A27DB-BD31-4B8C-83A1-F6EECF244321}">
                <p14:modId xmlns:p14="http://schemas.microsoft.com/office/powerpoint/2010/main" val="502648045"/>
              </p:ext>
            </p:extLst>
          </p:nvPr>
        </p:nvGraphicFramePr>
        <p:xfrm>
          <a:off x="-295835" y="642146"/>
          <a:ext cx="11811934" cy="531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brir llave 1">
            <a:extLst>
              <a:ext uri="{FF2B5EF4-FFF2-40B4-BE49-F238E27FC236}">
                <a16:creationId xmlns:a16="http://schemas.microsoft.com/office/drawing/2014/main" id="{B473A835-42CE-4C18-90D6-31E40B6E33CB}"/>
              </a:ext>
            </a:extLst>
          </p:cNvPr>
          <p:cNvSpPr/>
          <p:nvPr/>
        </p:nvSpPr>
        <p:spPr>
          <a:xfrm rot="16200000">
            <a:off x="3214662" y="2238525"/>
            <a:ext cx="410747" cy="6840071"/>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GT"/>
          </a:p>
        </p:txBody>
      </p:sp>
      <p:sp>
        <p:nvSpPr>
          <p:cNvPr id="3" name="CuadroTexto 2">
            <a:extLst>
              <a:ext uri="{FF2B5EF4-FFF2-40B4-BE49-F238E27FC236}">
                <a16:creationId xmlns:a16="http://schemas.microsoft.com/office/drawing/2014/main" id="{6FD659F7-C0A4-4EC4-869B-8BF3CA4561A0}"/>
              </a:ext>
            </a:extLst>
          </p:cNvPr>
          <p:cNvSpPr txBox="1"/>
          <p:nvPr/>
        </p:nvSpPr>
        <p:spPr>
          <a:xfrm>
            <a:off x="2876855" y="5947193"/>
            <a:ext cx="1577788" cy="369332"/>
          </a:xfrm>
          <a:prstGeom prst="rect">
            <a:avLst/>
          </a:prstGeom>
          <a:noFill/>
        </p:spPr>
        <p:txBody>
          <a:bodyPr wrap="square" rtlCol="0">
            <a:spAutoFit/>
          </a:bodyPr>
          <a:lstStyle/>
          <a:p>
            <a:r>
              <a:rPr lang="es-MX" dirty="0"/>
              <a:t>1. Diagnóstico </a:t>
            </a:r>
            <a:endParaRPr lang="es-GT" dirty="0"/>
          </a:p>
        </p:txBody>
      </p:sp>
      <p:sp>
        <p:nvSpPr>
          <p:cNvPr id="4" name="Abrir llave 3">
            <a:extLst>
              <a:ext uri="{FF2B5EF4-FFF2-40B4-BE49-F238E27FC236}">
                <a16:creationId xmlns:a16="http://schemas.microsoft.com/office/drawing/2014/main" id="{3F9CADBE-0594-484E-B65C-18DB9A24D8A8}"/>
              </a:ext>
            </a:extLst>
          </p:cNvPr>
          <p:cNvSpPr/>
          <p:nvPr/>
        </p:nvSpPr>
        <p:spPr>
          <a:xfrm rot="16200000">
            <a:off x="8513704" y="4513731"/>
            <a:ext cx="208336" cy="3236256"/>
          </a:xfrm>
          <a:prstGeom prst="lef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GT"/>
          </a:p>
        </p:txBody>
      </p:sp>
      <p:sp>
        <p:nvSpPr>
          <p:cNvPr id="17" name="CuadroTexto 16">
            <a:extLst>
              <a:ext uri="{FF2B5EF4-FFF2-40B4-BE49-F238E27FC236}">
                <a16:creationId xmlns:a16="http://schemas.microsoft.com/office/drawing/2014/main" id="{F5B57A92-823E-4394-8E27-22702DA00F0D}"/>
              </a:ext>
            </a:extLst>
          </p:cNvPr>
          <p:cNvSpPr txBox="1"/>
          <p:nvPr/>
        </p:nvSpPr>
        <p:spPr>
          <a:xfrm>
            <a:off x="7995703" y="6247319"/>
            <a:ext cx="1577788" cy="369332"/>
          </a:xfrm>
          <a:prstGeom prst="rect">
            <a:avLst/>
          </a:prstGeom>
          <a:noFill/>
        </p:spPr>
        <p:txBody>
          <a:bodyPr wrap="square" rtlCol="0">
            <a:spAutoFit/>
          </a:bodyPr>
          <a:lstStyle/>
          <a:p>
            <a:r>
              <a:rPr lang="es-MX" dirty="0"/>
              <a:t>Propuesta</a:t>
            </a:r>
            <a:endParaRPr lang="es-GT" dirty="0"/>
          </a:p>
        </p:txBody>
      </p:sp>
    </p:spTree>
    <p:extLst>
      <p:ext uri="{BB962C8B-B14F-4D97-AF65-F5344CB8AC3E}">
        <p14:creationId xmlns:p14="http://schemas.microsoft.com/office/powerpoint/2010/main" val="106927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2676443" y="328356"/>
            <a:ext cx="6653524" cy="2245677"/>
          </a:xfrm>
        </p:spPr>
        <p:txBody>
          <a:bodyPr anchor="ctr">
            <a:normAutofit/>
          </a:bodyPr>
          <a:lstStyle/>
          <a:p>
            <a:r>
              <a:rPr lang="es-GT" sz="4200" b="1" dirty="0">
                <a:solidFill>
                  <a:srgbClr val="23B2E3"/>
                </a:solidFill>
                <a:latin typeface="Altivo Regular" panose="020B0000000000000000" pitchFamily="34" charset="77"/>
              </a:rPr>
              <a:t>BASE LEGAL</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pSp>
        <p:nvGrpSpPr>
          <p:cNvPr id="10" name="Grupo 9">
            <a:extLst>
              <a:ext uri="{FF2B5EF4-FFF2-40B4-BE49-F238E27FC236}">
                <a16:creationId xmlns:a16="http://schemas.microsoft.com/office/drawing/2014/main" id="{481E3589-E1CB-4E3E-8DD6-7C18111FCC22}"/>
              </a:ext>
            </a:extLst>
          </p:cNvPr>
          <p:cNvGrpSpPr/>
          <p:nvPr/>
        </p:nvGrpSpPr>
        <p:grpSpPr>
          <a:xfrm>
            <a:off x="693553" y="2235886"/>
            <a:ext cx="2852810" cy="3907790"/>
            <a:chOff x="7710" y="301821"/>
            <a:chExt cx="2852810" cy="3907790"/>
          </a:xfrm>
        </p:grpSpPr>
        <p:sp>
          <p:nvSpPr>
            <p:cNvPr id="15" name="Flecha: cheurón 14">
              <a:extLst>
                <a:ext uri="{FF2B5EF4-FFF2-40B4-BE49-F238E27FC236}">
                  <a16:creationId xmlns:a16="http://schemas.microsoft.com/office/drawing/2014/main" id="{0F80C500-1E95-4925-85F9-8A5236749B65}"/>
                </a:ext>
              </a:extLst>
            </p:cNvPr>
            <p:cNvSpPr/>
            <p:nvPr/>
          </p:nvSpPr>
          <p:spPr>
            <a:xfrm>
              <a:off x="7710" y="301821"/>
              <a:ext cx="2852810" cy="3907790"/>
            </a:xfrm>
            <a:prstGeom prst="chevron">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Flecha: cheurón 4">
              <a:extLst>
                <a:ext uri="{FF2B5EF4-FFF2-40B4-BE49-F238E27FC236}">
                  <a16:creationId xmlns:a16="http://schemas.microsoft.com/office/drawing/2014/main" id="{1E6DE88A-7954-4308-B246-B65D32D6413B}"/>
                </a:ext>
              </a:extLst>
            </p:cNvPr>
            <p:cNvSpPr txBox="1"/>
            <p:nvPr/>
          </p:nvSpPr>
          <p:spPr>
            <a:xfrm>
              <a:off x="7710" y="301821"/>
              <a:ext cx="2852810" cy="3907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Altivo Light" panose="020B0000000000000000"/>
                  <a:cs typeface="Arial" panose="020B0604020202020204" pitchFamily="34" charset="0"/>
                </a:rPr>
                <a:t>NORMAS </a:t>
              </a:r>
              <a:r>
                <a:rPr lang="es-ES" sz="2000" b="1" kern="1200" dirty="0">
                  <a:solidFill>
                    <a:srgbClr val="00B0F0"/>
                  </a:solidFill>
                  <a:latin typeface="Altivo Light" panose="020B0000000000000000"/>
                  <a:cs typeface="Arial" panose="020B0604020202020204" pitchFamily="34" charset="0"/>
                </a:rPr>
                <a:t>SUSTANTIVAS</a:t>
              </a:r>
            </a:p>
            <a:p>
              <a:pPr marL="0" lvl="0" indent="0" algn="ctr" defTabSz="889000">
                <a:lnSpc>
                  <a:spcPct val="90000"/>
                </a:lnSpc>
                <a:spcBef>
                  <a:spcPct val="0"/>
                </a:spcBef>
                <a:spcAft>
                  <a:spcPct val="35000"/>
                </a:spcAft>
                <a:buNone/>
              </a:pPr>
              <a:endParaRPr lang="es-ES" sz="2000" kern="1200" dirty="0">
                <a:solidFill>
                  <a:srgbClr val="00206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Delimitan el ámbito de competencia de una entidad pública; es decir, las que definen su naturaleza, su razón de ser.</a:t>
              </a:r>
            </a:p>
            <a:p>
              <a:pPr marL="171450" lvl="1" indent="-171450" algn="just" defTabSz="711200">
                <a:lnSpc>
                  <a:spcPct val="90000"/>
                </a:lnSpc>
                <a:spcBef>
                  <a:spcPct val="0"/>
                </a:spcBef>
                <a:spcAft>
                  <a:spcPct val="15000"/>
                </a:spcAft>
                <a:buChar char="•"/>
              </a:pPr>
              <a:endParaRPr lang="es-ES" sz="1600" kern="1200" dirty="0">
                <a:solidFill>
                  <a:srgbClr val="00206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Ejemplo: Constitución Política de la República, Ley del Organismo Ejecutivo,</a:t>
              </a:r>
              <a:r>
                <a:rPr lang="es-ES" sz="1600" dirty="0">
                  <a:solidFill>
                    <a:srgbClr val="002060"/>
                  </a:solidFill>
                  <a:latin typeface="Altivo Light" panose="020B0000000000000000"/>
                  <a:cs typeface="Arial" panose="020B0604020202020204" pitchFamily="34" charset="0"/>
                </a:rPr>
                <a:t> Convenios, </a:t>
              </a:r>
              <a:r>
                <a:rPr lang="es-ES" sz="1600" kern="1200" dirty="0">
                  <a:solidFill>
                    <a:srgbClr val="002060"/>
                  </a:solidFill>
                  <a:latin typeface="Altivo Light" panose="020B0000000000000000"/>
                  <a:cs typeface="Arial" panose="020B0604020202020204" pitchFamily="34" charset="0"/>
                </a:rPr>
                <a:t>entre otras. </a:t>
              </a:r>
            </a:p>
          </p:txBody>
        </p:sp>
      </p:grpSp>
      <p:grpSp>
        <p:nvGrpSpPr>
          <p:cNvPr id="17" name="Grupo 16">
            <a:extLst>
              <a:ext uri="{FF2B5EF4-FFF2-40B4-BE49-F238E27FC236}">
                <a16:creationId xmlns:a16="http://schemas.microsoft.com/office/drawing/2014/main" id="{162DA987-D472-4882-B1EB-088E7036BA8A}"/>
              </a:ext>
            </a:extLst>
          </p:cNvPr>
          <p:cNvGrpSpPr/>
          <p:nvPr/>
        </p:nvGrpSpPr>
        <p:grpSpPr>
          <a:xfrm>
            <a:off x="4576800" y="2260539"/>
            <a:ext cx="2852810" cy="3907790"/>
            <a:chOff x="4001644" y="301821"/>
            <a:chExt cx="2852810" cy="3907790"/>
          </a:xfrm>
        </p:grpSpPr>
        <p:sp>
          <p:nvSpPr>
            <p:cNvPr id="18" name="Flecha: cheurón 17">
              <a:extLst>
                <a:ext uri="{FF2B5EF4-FFF2-40B4-BE49-F238E27FC236}">
                  <a16:creationId xmlns:a16="http://schemas.microsoft.com/office/drawing/2014/main" id="{B927CE08-1214-4D6B-A309-C3813A5D0E71}"/>
                </a:ext>
              </a:extLst>
            </p:cNvPr>
            <p:cNvSpPr/>
            <p:nvPr/>
          </p:nvSpPr>
          <p:spPr>
            <a:xfrm>
              <a:off x="4001644" y="301821"/>
              <a:ext cx="2852810" cy="3907790"/>
            </a:xfrm>
            <a:prstGeom prst="chevron">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Flecha: cheurón 4">
              <a:extLst>
                <a:ext uri="{FF2B5EF4-FFF2-40B4-BE49-F238E27FC236}">
                  <a16:creationId xmlns:a16="http://schemas.microsoft.com/office/drawing/2014/main" id="{C451E25D-15AA-4CF6-AF84-9C57AC0052F5}"/>
                </a:ext>
              </a:extLst>
            </p:cNvPr>
            <p:cNvSpPr txBox="1"/>
            <p:nvPr/>
          </p:nvSpPr>
          <p:spPr>
            <a:xfrm>
              <a:off x="4001644" y="301821"/>
              <a:ext cx="2852810" cy="3907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Altivo Light" panose="020B0000000000000000"/>
                  <a:cs typeface="Arial" panose="020B0604020202020204" pitchFamily="34" charset="0"/>
                </a:rPr>
                <a:t>NORMAS DE </a:t>
              </a:r>
              <a:r>
                <a:rPr lang="es-ES" sz="2000" b="1" kern="1200" dirty="0">
                  <a:solidFill>
                    <a:srgbClr val="00B0F0"/>
                  </a:solidFill>
                  <a:latin typeface="Altivo Light" panose="020B0000000000000000"/>
                  <a:cs typeface="Arial" panose="020B0604020202020204" pitchFamily="34" charset="0"/>
                </a:rPr>
                <a:t>APLICACIÓN GENERAL</a:t>
              </a:r>
            </a:p>
            <a:p>
              <a:pPr marL="0" lvl="0" indent="0" algn="ctr" defTabSz="889000">
                <a:lnSpc>
                  <a:spcPct val="90000"/>
                </a:lnSpc>
                <a:spcBef>
                  <a:spcPct val="0"/>
                </a:spcBef>
                <a:spcAft>
                  <a:spcPct val="35000"/>
                </a:spcAft>
                <a:buNone/>
              </a:pPr>
              <a:endParaRPr lang="es-ES" sz="2000" kern="1200" dirty="0">
                <a:solidFill>
                  <a:srgbClr val="00206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Son aquellas que asignan funciones a más de una entidad pública. </a:t>
              </a:r>
            </a:p>
            <a:p>
              <a:pPr marL="171450" lvl="1" indent="-171450" algn="just" defTabSz="711200">
                <a:lnSpc>
                  <a:spcPct val="90000"/>
                </a:lnSpc>
                <a:spcBef>
                  <a:spcPct val="0"/>
                </a:spcBef>
                <a:spcAft>
                  <a:spcPct val="15000"/>
                </a:spcAft>
                <a:buChar char="•"/>
              </a:pPr>
              <a:endParaRPr lang="es-ES" sz="1600" kern="1200" dirty="0">
                <a:solidFill>
                  <a:srgbClr val="00206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Ejemplo: Ley de Servicio Civil,  Ley de Acceso a la Información Pública y Ley Orgánica del Presupuesto, otras más.</a:t>
              </a:r>
              <a:endParaRPr lang="es-ES" sz="1600" kern="1200" dirty="0">
                <a:latin typeface="Altivo Light" panose="020B0000000000000000"/>
                <a:cs typeface="Arial" panose="020B0604020202020204" pitchFamily="34" charset="0"/>
              </a:endParaRPr>
            </a:p>
          </p:txBody>
        </p:sp>
      </p:grpSp>
      <p:grpSp>
        <p:nvGrpSpPr>
          <p:cNvPr id="20" name="Grupo 19">
            <a:extLst>
              <a:ext uri="{FF2B5EF4-FFF2-40B4-BE49-F238E27FC236}">
                <a16:creationId xmlns:a16="http://schemas.microsoft.com/office/drawing/2014/main" id="{6FF737C1-4143-4009-A323-7D18EF798B2E}"/>
              </a:ext>
            </a:extLst>
          </p:cNvPr>
          <p:cNvGrpSpPr/>
          <p:nvPr/>
        </p:nvGrpSpPr>
        <p:grpSpPr>
          <a:xfrm>
            <a:off x="8192263" y="2211233"/>
            <a:ext cx="3738804" cy="3932443"/>
            <a:chOff x="11642702" y="684848"/>
            <a:chExt cx="3738804" cy="3932443"/>
          </a:xfrm>
        </p:grpSpPr>
        <p:sp>
          <p:nvSpPr>
            <p:cNvPr id="21" name="Flecha: cheurón 20">
              <a:extLst>
                <a:ext uri="{FF2B5EF4-FFF2-40B4-BE49-F238E27FC236}">
                  <a16:creationId xmlns:a16="http://schemas.microsoft.com/office/drawing/2014/main" id="{1D7A370D-19A9-4AD6-973A-96CA26EF9D50}"/>
                </a:ext>
              </a:extLst>
            </p:cNvPr>
            <p:cNvSpPr/>
            <p:nvPr/>
          </p:nvSpPr>
          <p:spPr>
            <a:xfrm>
              <a:off x="11940048" y="709501"/>
              <a:ext cx="3441458" cy="3907790"/>
            </a:xfrm>
            <a:prstGeom prst="chevron">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Flecha: cheurón 4">
              <a:extLst>
                <a:ext uri="{FF2B5EF4-FFF2-40B4-BE49-F238E27FC236}">
                  <a16:creationId xmlns:a16="http://schemas.microsoft.com/office/drawing/2014/main" id="{F77577BF-C686-46A5-9CFA-FA2CDCE09D88}"/>
                </a:ext>
              </a:extLst>
            </p:cNvPr>
            <p:cNvSpPr txBox="1"/>
            <p:nvPr/>
          </p:nvSpPr>
          <p:spPr>
            <a:xfrm>
              <a:off x="11642702" y="684848"/>
              <a:ext cx="3441458" cy="3907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002060"/>
                  </a:solidFill>
                  <a:latin typeface="Altivo Light" panose="020B0000000000000000"/>
                  <a:cs typeface="Arial" panose="020B0604020202020204" pitchFamily="34" charset="0"/>
                </a:rPr>
                <a:t>NORMAS </a:t>
              </a:r>
            </a:p>
            <a:p>
              <a:pPr marL="0" lvl="0" indent="0" algn="ctr" defTabSz="889000">
                <a:lnSpc>
                  <a:spcPct val="90000"/>
                </a:lnSpc>
                <a:spcBef>
                  <a:spcPct val="0"/>
                </a:spcBef>
                <a:spcAft>
                  <a:spcPct val="35000"/>
                </a:spcAft>
                <a:buNone/>
              </a:pPr>
              <a:r>
                <a:rPr lang="es-ES" sz="2000" b="1" kern="1200" dirty="0">
                  <a:solidFill>
                    <a:srgbClr val="00B0F0"/>
                  </a:solidFill>
                  <a:latin typeface="Altivo Light" panose="020B0000000000000000"/>
                  <a:cs typeface="Arial" panose="020B0604020202020204" pitchFamily="34" charset="0"/>
                </a:rPr>
                <a:t>EMITIDAS POR ENTIDADES RECTORAS</a:t>
              </a:r>
              <a:endParaRPr lang="es-ES" sz="2000" kern="1200" dirty="0">
                <a:solidFill>
                  <a:srgbClr val="00B0F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Son aquellas que dan origen a funciones administrativas, reguladas por normas emitidas por entidades rectoras de sistemas administrativos.</a:t>
              </a:r>
            </a:p>
            <a:p>
              <a:pPr marL="171450" lvl="1" indent="-171450" algn="just" defTabSz="711200">
                <a:lnSpc>
                  <a:spcPct val="90000"/>
                </a:lnSpc>
                <a:spcBef>
                  <a:spcPct val="0"/>
                </a:spcBef>
                <a:spcAft>
                  <a:spcPct val="15000"/>
                </a:spcAft>
                <a:buChar char="•"/>
              </a:pPr>
              <a:endParaRPr lang="es-ES" sz="1600" kern="1200" dirty="0">
                <a:solidFill>
                  <a:srgbClr val="002060"/>
                </a:solidFill>
                <a:latin typeface="Altivo Light" panose="020B000000000000000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a:solidFill>
                    <a:srgbClr val="002060"/>
                  </a:solidFill>
                  <a:latin typeface="Altivo Light" panose="020B0000000000000000"/>
                  <a:cs typeface="Arial" panose="020B0604020202020204" pitchFamily="34" charset="0"/>
                </a:rPr>
                <a:t>Ejemplo: Sistema Integrado de Administración Financiera -SIAF-, Sistema Nacional de Inversión Pública -SNIP-, Sistema de Auditoría Gubernamental -SAG- y otros.</a:t>
              </a:r>
            </a:p>
          </p:txBody>
        </p:sp>
      </p:grpSp>
      <p:grpSp>
        <p:nvGrpSpPr>
          <p:cNvPr id="23" name="Grupo 22">
            <a:extLst>
              <a:ext uri="{FF2B5EF4-FFF2-40B4-BE49-F238E27FC236}">
                <a16:creationId xmlns:a16="http://schemas.microsoft.com/office/drawing/2014/main" id="{6B447729-B76C-4557-A7FC-D9045FA50824}"/>
              </a:ext>
            </a:extLst>
          </p:cNvPr>
          <p:cNvGrpSpPr/>
          <p:nvPr/>
        </p:nvGrpSpPr>
        <p:grpSpPr>
          <a:xfrm>
            <a:off x="3843709" y="3989652"/>
            <a:ext cx="604795" cy="707496"/>
            <a:chOff x="3145801" y="1901968"/>
            <a:chExt cx="604795" cy="707496"/>
          </a:xfrm>
        </p:grpSpPr>
        <p:sp>
          <p:nvSpPr>
            <p:cNvPr id="24" name="Flecha: a la derecha 23">
              <a:extLst>
                <a:ext uri="{FF2B5EF4-FFF2-40B4-BE49-F238E27FC236}">
                  <a16:creationId xmlns:a16="http://schemas.microsoft.com/office/drawing/2014/main" id="{B4F61254-FEF2-4CA5-9262-5CAA18B6FA77}"/>
                </a:ext>
              </a:extLst>
            </p:cNvPr>
            <p:cNvSpPr/>
            <p:nvPr/>
          </p:nvSpPr>
          <p:spPr>
            <a:xfrm>
              <a:off x="3145801" y="1901968"/>
              <a:ext cx="604795" cy="70749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25" name="Flecha: a la derecha 4">
              <a:extLst>
                <a:ext uri="{FF2B5EF4-FFF2-40B4-BE49-F238E27FC236}">
                  <a16:creationId xmlns:a16="http://schemas.microsoft.com/office/drawing/2014/main" id="{DBA97918-ED0E-40CE-AF5B-2DD28A461FB6}"/>
                </a:ext>
              </a:extLst>
            </p:cNvPr>
            <p:cNvSpPr txBox="1"/>
            <p:nvPr/>
          </p:nvSpPr>
          <p:spPr>
            <a:xfrm>
              <a:off x="3145801" y="2043467"/>
              <a:ext cx="423357" cy="424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Arial" panose="020B0604020202020204" pitchFamily="34" charset="0"/>
                <a:cs typeface="Arial" panose="020B0604020202020204" pitchFamily="34" charset="0"/>
              </a:endParaRPr>
            </a:p>
          </p:txBody>
        </p:sp>
      </p:grpSp>
      <p:grpSp>
        <p:nvGrpSpPr>
          <p:cNvPr id="26" name="Grupo 25">
            <a:extLst>
              <a:ext uri="{FF2B5EF4-FFF2-40B4-BE49-F238E27FC236}">
                <a16:creationId xmlns:a16="http://schemas.microsoft.com/office/drawing/2014/main" id="{9E5BA91A-C026-4DE4-A1A3-ABCCAEE5D7F6}"/>
              </a:ext>
            </a:extLst>
          </p:cNvPr>
          <p:cNvGrpSpPr/>
          <p:nvPr/>
        </p:nvGrpSpPr>
        <p:grpSpPr>
          <a:xfrm>
            <a:off x="7508539" y="3989652"/>
            <a:ext cx="604795" cy="707496"/>
            <a:chOff x="3145801" y="1901968"/>
            <a:chExt cx="604795" cy="707496"/>
          </a:xfrm>
        </p:grpSpPr>
        <p:sp>
          <p:nvSpPr>
            <p:cNvPr id="27" name="Flecha: a la derecha 26">
              <a:extLst>
                <a:ext uri="{FF2B5EF4-FFF2-40B4-BE49-F238E27FC236}">
                  <a16:creationId xmlns:a16="http://schemas.microsoft.com/office/drawing/2014/main" id="{7AF2E93B-1614-4B50-8965-455BA307F859}"/>
                </a:ext>
              </a:extLst>
            </p:cNvPr>
            <p:cNvSpPr/>
            <p:nvPr/>
          </p:nvSpPr>
          <p:spPr>
            <a:xfrm>
              <a:off x="3145801" y="1901968"/>
              <a:ext cx="604795" cy="70749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28" name="Flecha: a la derecha 4">
              <a:extLst>
                <a:ext uri="{FF2B5EF4-FFF2-40B4-BE49-F238E27FC236}">
                  <a16:creationId xmlns:a16="http://schemas.microsoft.com/office/drawing/2014/main" id="{B2AC51F6-669F-4BFA-858C-A34A112D7BFD}"/>
                </a:ext>
              </a:extLst>
            </p:cNvPr>
            <p:cNvSpPr txBox="1"/>
            <p:nvPr/>
          </p:nvSpPr>
          <p:spPr>
            <a:xfrm>
              <a:off x="3145801" y="2043467"/>
              <a:ext cx="423357" cy="424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Arial" panose="020B0604020202020204" pitchFamily="34" charset="0"/>
                <a:cs typeface="Arial" panose="020B0604020202020204" pitchFamily="34" charset="0"/>
              </a:endParaRPr>
            </a:p>
          </p:txBody>
        </p:sp>
      </p:grpSp>
      <p:pic>
        <p:nvPicPr>
          <p:cNvPr id="5" name="Imagen 4">
            <a:extLst>
              <a:ext uri="{FF2B5EF4-FFF2-40B4-BE49-F238E27FC236}">
                <a16:creationId xmlns:a16="http://schemas.microsoft.com/office/drawing/2014/main" id="{6F380C0E-4135-4363-B9CB-1B42DED52980}"/>
              </a:ext>
            </a:extLst>
          </p:cNvPr>
          <p:cNvPicPr>
            <a:picLocks noChangeAspect="1"/>
          </p:cNvPicPr>
          <p:nvPr/>
        </p:nvPicPr>
        <p:blipFill>
          <a:blip r:embed="rId2"/>
          <a:stretch>
            <a:fillRect/>
          </a:stretch>
        </p:blipFill>
        <p:spPr>
          <a:xfrm>
            <a:off x="10510576" y="-285056"/>
            <a:ext cx="1420491" cy="1542422"/>
          </a:xfrm>
          <a:prstGeom prst="rect">
            <a:avLst/>
          </a:prstGeom>
        </p:spPr>
      </p:pic>
      <p:sp>
        <p:nvSpPr>
          <p:cNvPr id="29" name="Título 1">
            <a:extLst>
              <a:ext uri="{FF2B5EF4-FFF2-40B4-BE49-F238E27FC236}">
                <a16:creationId xmlns:a16="http://schemas.microsoft.com/office/drawing/2014/main" id="{DABDC78D-6EDD-40E2-A845-B2863A3E409F}"/>
              </a:ext>
            </a:extLst>
          </p:cNvPr>
          <p:cNvSpPr txBox="1">
            <a:spLocks/>
          </p:cNvSpPr>
          <p:nvPr/>
        </p:nvSpPr>
        <p:spPr>
          <a:xfrm>
            <a:off x="554181" y="313560"/>
            <a:ext cx="4447650"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2800" b="1" dirty="0">
                <a:solidFill>
                  <a:srgbClr val="192854"/>
                </a:solidFill>
                <a:latin typeface="Altivo Regular" panose="020B0000000000000000" pitchFamily="34" charset="77"/>
              </a:rPr>
              <a:t>MATRIZ LEGAL</a:t>
            </a:r>
            <a:br>
              <a:rPr lang="es-GT" sz="2800" dirty="0">
                <a:solidFill>
                  <a:srgbClr val="192854"/>
                </a:solidFill>
                <a:latin typeface="Altivo Regular" panose="020B0000000000000000" pitchFamily="34" charset="77"/>
              </a:rPr>
            </a:br>
            <a:r>
              <a:rPr lang="es-GT" sz="2000" dirty="0">
                <a:solidFill>
                  <a:srgbClr val="87C0D5"/>
                </a:solidFill>
                <a:latin typeface="Altivo Regular" panose="020B0000000000000000" pitchFamily="34" charset="77"/>
              </a:rPr>
              <a:t>SITUACIÓN ACTUAL </a:t>
            </a:r>
            <a:endParaRPr lang="es-GT" sz="2800" dirty="0">
              <a:solidFill>
                <a:srgbClr val="87C0D5"/>
              </a:solidFill>
              <a:latin typeface="Altivo Regular" panose="020B0000000000000000" pitchFamily="34" charset="77"/>
            </a:endParaRPr>
          </a:p>
        </p:txBody>
      </p:sp>
    </p:spTree>
    <p:extLst>
      <p:ext uri="{BB962C8B-B14F-4D97-AF65-F5344CB8AC3E}">
        <p14:creationId xmlns:p14="http://schemas.microsoft.com/office/powerpoint/2010/main" val="9602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204634" y="2306162"/>
            <a:ext cx="5782733" cy="2245677"/>
          </a:xfrm>
        </p:spPr>
        <p:txBody>
          <a:bodyPr anchor="ctr">
            <a:normAutofit/>
          </a:bodyPr>
          <a:lstStyle/>
          <a:p>
            <a:r>
              <a:rPr lang="es-GT" sz="4200" b="1" dirty="0">
                <a:solidFill>
                  <a:srgbClr val="192854"/>
                </a:solidFill>
                <a:latin typeface="Altivo Regular" panose="020B0000000000000000" pitchFamily="34" charset="77"/>
              </a:rPr>
              <a:t>MATRIZ LEGAL</a:t>
            </a:r>
            <a:br>
              <a:rPr lang="es-GT" sz="4200" b="1" dirty="0">
                <a:solidFill>
                  <a:srgbClr val="192854"/>
                </a:solidFill>
                <a:latin typeface="Altivo Regular" panose="020B0000000000000000" pitchFamily="34" charset="77"/>
              </a:rPr>
            </a:br>
            <a:r>
              <a:rPr lang="es-GT" sz="4200" b="1" dirty="0">
                <a:solidFill>
                  <a:srgbClr val="23B2E3"/>
                </a:solidFill>
                <a:latin typeface="Altivo Regular" panose="020B0000000000000000" pitchFamily="34" charset="77"/>
              </a:rPr>
              <a:t>Y SITUACIÓN ACTUAL</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23065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sp>
        <p:nvSpPr>
          <p:cNvPr id="27" name="Título 1">
            <a:extLst>
              <a:ext uri="{FF2B5EF4-FFF2-40B4-BE49-F238E27FC236}">
                <a16:creationId xmlns:a16="http://schemas.microsoft.com/office/drawing/2014/main" id="{EDA65064-CC0D-CB5D-D13B-CF3826F7110D}"/>
              </a:ext>
            </a:extLst>
          </p:cNvPr>
          <p:cNvSpPr txBox="1">
            <a:spLocks/>
          </p:cNvSpPr>
          <p:nvPr/>
        </p:nvSpPr>
        <p:spPr>
          <a:xfrm>
            <a:off x="2169459" y="88690"/>
            <a:ext cx="7333130"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800" b="1" dirty="0">
                <a:solidFill>
                  <a:srgbClr val="192854"/>
                </a:solidFill>
                <a:latin typeface="Altivo Regular" panose="020B0000000000000000" pitchFamily="34" charset="77"/>
              </a:rPr>
              <a:t>MATRIZ LEGAL</a:t>
            </a:r>
          </a:p>
          <a:p>
            <a:r>
              <a:rPr lang="es-GT" sz="2000" dirty="0">
                <a:solidFill>
                  <a:srgbClr val="87C0D5"/>
                </a:solidFill>
                <a:latin typeface="Altivo Regular" panose="020B0000000000000000" pitchFamily="34" charset="77"/>
              </a:rPr>
              <a:t>SITUACIÓN ACTUAL </a:t>
            </a:r>
            <a:endParaRPr lang="es-GT" sz="2800" dirty="0">
              <a:solidFill>
                <a:srgbClr val="87C0D5"/>
              </a:solidFill>
              <a:latin typeface="Altivo Regular" panose="020B0000000000000000" pitchFamily="34" charset="77"/>
            </a:endParaRPr>
          </a:p>
        </p:txBody>
      </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aphicFrame>
        <p:nvGraphicFramePr>
          <p:cNvPr id="5" name="Diagrama 4">
            <a:extLst>
              <a:ext uri="{FF2B5EF4-FFF2-40B4-BE49-F238E27FC236}">
                <a16:creationId xmlns:a16="http://schemas.microsoft.com/office/drawing/2014/main" id="{ABE6A470-F197-442D-A768-4AB8AB7C71C5}"/>
              </a:ext>
            </a:extLst>
          </p:cNvPr>
          <p:cNvGraphicFramePr/>
          <p:nvPr>
            <p:extLst>
              <p:ext uri="{D42A27DB-BD31-4B8C-83A1-F6EECF244321}">
                <p14:modId xmlns:p14="http://schemas.microsoft.com/office/powerpoint/2010/main" val="776653635"/>
              </p:ext>
            </p:extLst>
          </p:nvPr>
        </p:nvGraphicFramePr>
        <p:xfrm>
          <a:off x="-255229" y="3598403"/>
          <a:ext cx="11954170" cy="317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08BF46CD-1F8C-471B-8F1D-DAF77DE5CDF2}"/>
              </a:ext>
            </a:extLst>
          </p:cNvPr>
          <p:cNvGraphicFramePr/>
          <p:nvPr>
            <p:extLst>
              <p:ext uri="{D42A27DB-BD31-4B8C-83A1-F6EECF244321}">
                <p14:modId xmlns:p14="http://schemas.microsoft.com/office/powerpoint/2010/main" val="1794352145"/>
              </p:ext>
            </p:extLst>
          </p:nvPr>
        </p:nvGraphicFramePr>
        <p:xfrm>
          <a:off x="118915" y="1109091"/>
          <a:ext cx="11954170" cy="2690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ítulo 1">
            <a:extLst>
              <a:ext uri="{FF2B5EF4-FFF2-40B4-BE49-F238E27FC236}">
                <a16:creationId xmlns:a16="http://schemas.microsoft.com/office/drawing/2014/main" id="{4CA32AD0-2AAD-41A7-AE1C-27BBCFCA26FF}"/>
              </a:ext>
            </a:extLst>
          </p:cNvPr>
          <p:cNvSpPr txBox="1">
            <a:spLocks/>
          </p:cNvSpPr>
          <p:nvPr/>
        </p:nvSpPr>
        <p:spPr>
          <a:xfrm>
            <a:off x="3726856" y="1118191"/>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Encabezados de la matriz</a:t>
            </a:r>
          </a:p>
          <a:p>
            <a:r>
              <a:rPr lang="es-GT" sz="2400" dirty="0">
                <a:solidFill>
                  <a:srgbClr val="87C0D5"/>
                </a:solidFill>
                <a:latin typeface="Altivo Regular" panose="020B0000000000000000" pitchFamily="34" charset="77"/>
              </a:rPr>
              <a:t> </a:t>
            </a:r>
          </a:p>
        </p:txBody>
      </p:sp>
    </p:spTree>
    <p:extLst>
      <p:ext uri="{BB962C8B-B14F-4D97-AF65-F5344CB8AC3E}">
        <p14:creationId xmlns:p14="http://schemas.microsoft.com/office/powerpoint/2010/main" val="35939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85990" y="1516716"/>
            <a:ext cx="10475601" cy="646331"/>
          </a:xfrm>
          <a:prstGeom prst="rect">
            <a:avLst/>
          </a:prstGeom>
          <a:noFill/>
        </p:spPr>
        <p:txBody>
          <a:bodyPr wrap="square" rtlCol="0">
            <a:spAutoFit/>
          </a:bodyPr>
          <a:lstStyle/>
          <a:p>
            <a:pPr lvl="0"/>
            <a:r>
              <a:rPr lang="es-GT" b="1" dirty="0">
                <a:solidFill>
                  <a:srgbClr val="002060"/>
                </a:solidFill>
                <a:latin typeface="Arial" panose="020B0604020202020204" pitchFamily="34" charset="0"/>
                <a:cs typeface="Arial" panose="020B0604020202020204" pitchFamily="34" charset="0"/>
              </a:rPr>
              <a:t>Función: </a:t>
            </a:r>
            <a:r>
              <a:rPr lang="es-GT" dirty="0">
                <a:solidFill>
                  <a:srgbClr val="002060"/>
                </a:solidFill>
                <a:latin typeface="Arial" panose="020B0604020202020204" pitchFamily="34" charset="0"/>
                <a:cs typeface="Arial" panose="020B0604020202020204" pitchFamily="34" charset="0"/>
              </a:rPr>
              <a:t>Es la agrupación detallada de los procesos y/o actividades que se le asigna a cada unidad u órgano administrativo.</a:t>
            </a:r>
            <a:endParaRPr lang="es-GT" sz="2400" dirty="0">
              <a:solidFill>
                <a:srgbClr val="002060"/>
              </a:solidFill>
              <a:effectLst/>
              <a:latin typeface="Arial" panose="020B0604020202020204" pitchFamily="34" charset="0"/>
              <a:cs typeface="Arial" panose="020B0604020202020204" pitchFamily="34" charset="0"/>
            </a:endParaRPr>
          </a:p>
        </p:txBody>
      </p:sp>
      <p:graphicFrame>
        <p:nvGraphicFramePr>
          <p:cNvPr id="9" name="Diagrama 8"/>
          <p:cNvGraphicFramePr/>
          <p:nvPr/>
        </p:nvGraphicFramePr>
        <p:xfrm>
          <a:off x="469490" y="2361688"/>
          <a:ext cx="10924224" cy="420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a:extLst>
              <a:ext uri="{FF2B5EF4-FFF2-40B4-BE49-F238E27FC236}">
                <a16:creationId xmlns:a16="http://schemas.microsoft.com/office/drawing/2014/main" id="{40A53449-5E37-064A-9BE1-FEA65A89046A}"/>
              </a:ext>
            </a:extLst>
          </p:cNvPr>
          <p:cNvSpPr/>
          <p:nvPr/>
        </p:nvSpPr>
        <p:spPr>
          <a:xfrm>
            <a:off x="3616633" y="325180"/>
            <a:ext cx="7152967" cy="830997"/>
          </a:xfrm>
          <a:prstGeom prst="rect">
            <a:avLst/>
          </a:prstGeom>
        </p:spPr>
        <p:txBody>
          <a:bodyPr wrap="square">
            <a:spAutoFit/>
          </a:bodyPr>
          <a:lstStyle/>
          <a:p>
            <a:pPr algn="r"/>
            <a:r>
              <a:rPr lang="es-GT" sz="2400" b="1" dirty="0">
                <a:solidFill>
                  <a:schemeClr val="bg1"/>
                </a:solidFill>
                <a:latin typeface="Arial" panose="020B0604020202020204" pitchFamily="34" charset="0"/>
                <a:cs typeface="Arial" panose="020B0604020202020204" pitchFamily="34" charset="0"/>
              </a:rPr>
              <a:t>ORGANIZACIÓN COMO PROCESO</a:t>
            </a:r>
          </a:p>
          <a:p>
            <a:pPr algn="r"/>
            <a:r>
              <a:rPr lang="es-GT" sz="2400" b="1" dirty="0">
                <a:solidFill>
                  <a:schemeClr val="bg1"/>
                </a:solidFill>
                <a:latin typeface="Arial" panose="020B0604020202020204" pitchFamily="34" charset="0"/>
                <a:cs typeface="Arial" panose="020B0604020202020204" pitchFamily="34" charset="0"/>
              </a:rPr>
              <a:t> ADMINISTRATIVO</a:t>
            </a:r>
          </a:p>
        </p:txBody>
      </p:sp>
      <p:sp>
        <p:nvSpPr>
          <p:cNvPr id="14" name="Rectángulo 13">
            <a:extLst>
              <a:ext uri="{FF2B5EF4-FFF2-40B4-BE49-F238E27FC236}">
                <a16:creationId xmlns:a16="http://schemas.microsoft.com/office/drawing/2014/main" id="{40A53449-5E37-064A-9BE1-FEA65A89046A}"/>
              </a:ext>
            </a:extLst>
          </p:cNvPr>
          <p:cNvSpPr/>
          <p:nvPr/>
        </p:nvSpPr>
        <p:spPr>
          <a:xfrm>
            <a:off x="531052" y="290520"/>
            <a:ext cx="3446512" cy="584775"/>
          </a:xfrm>
          <a:prstGeom prst="rect">
            <a:avLst/>
          </a:prstGeom>
        </p:spPr>
        <p:txBody>
          <a:bodyPr wrap="square">
            <a:spAutoFit/>
          </a:bodyPr>
          <a:lstStyle/>
          <a:p>
            <a:r>
              <a:rPr lang="es-GT" sz="1600" b="1" dirty="0">
                <a:solidFill>
                  <a:schemeClr val="bg1"/>
                </a:solidFill>
                <a:latin typeface="Montserrat SemiBold" pitchFamily="2" charset="77"/>
              </a:rPr>
              <a:t>OFICINA NACIONAL</a:t>
            </a:r>
          </a:p>
          <a:p>
            <a:r>
              <a:rPr lang="es-GT" sz="1600" b="1" dirty="0">
                <a:solidFill>
                  <a:schemeClr val="bg1"/>
                </a:solidFill>
                <a:latin typeface="Montserrat SemiBold" pitchFamily="2" charset="77"/>
              </a:rPr>
              <a:t>DE SERVICIO CIVIL</a:t>
            </a:r>
          </a:p>
        </p:txBody>
      </p:sp>
      <p:sp>
        <p:nvSpPr>
          <p:cNvPr id="15" name="Rectángulo 14">
            <a:extLst>
              <a:ext uri="{FF2B5EF4-FFF2-40B4-BE49-F238E27FC236}">
                <a16:creationId xmlns:a16="http://schemas.microsoft.com/office/drawing/2014/main" id="{CF6E35FD-8DF9-1943-BE64-C364E8F4E799}"/>
              </a:ext>
            </a:extLst>
          </p:cNvPr>
          <p:cNvSpPr/>
          <p:nvPr/>
        </p:nvSpPr>
        <p:spPr>
          <a:xfrm>
            <a:off x="471590" y="2229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pSp>
        <p:nvGrpSpPr>
          <p:cNvPr id="10" name="Grupo 9">
            <a:extLst>
              <a:ext uri="{FF2B5EF4-FFF2-40B4-BE49-F238E27FC236}">
                <a16:creationId xmlns:a16="http://schemas.microsoft.com/office/drawing/2014/main" id="{E2E0D1F1-2C4C-415E-84EF-4F6999BC9D5A}"/>
              </a:ext>
            </a:extLst>
          </p:cNvPr>
          <p:cNvGrpSpPr/>
          <p:nvPr/>
        </p:nvGrpSpPr>
        <p:grpSpPr>
          <a:xfrm>
            <a:off x="10499269" y="-105575"/>
            <a:ext cx="1420586" cy="1539068"/>
            <a:chOff x="10629901" y="-179614"/>
            <a:chExt cx="1420586" cy="1539068"/>
          </a:xfrm>
        </p:grpSpPr>
        <p:sp>
          <p:nvSpPr>
            <p:cNvPr id="13" name="Rectángulo 12">
              <a:extLst>
                <a:ext uri="{FF2B5EF4-FFF2-40B4-BE49-F238E27FC236}">
                  <a16:creationId xmlns:a16="http://schemas.microsoft.com/office/drawing/2014/main" id="{B489B826-1510-46DE-A284-9EEDB2391D53}"/>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6" name="Imagen 15">
              <a:extLst>
                <a:ext uri="{FF2B5EF4-FFF2-40B4-BE49-F238E27FC236}">
                  <a16:creationId xmlns:a16="http://schemas.microsoft.com/office/drawing/2014/main" id="{92AA202D-3AA7-4FE6-837F-C3D755FD8E29}"/>
                </a:ext>
              </a:extLst>
            </p:cNvPr>
            <p:cNvPicPr>
              <a:picLocks noChangeAspect="1"/>
            </p:cNvPicPr>
            <p:nvPr/>
          </p:nvPicPr>
          <p:blipFill>
            <a:blip r:embed="rId7"/>
            <a:stretch>
              <a:fillRect/>
            </a:stretch>
          </p:blipFill>
          <p:spPr>
            <a:xfrm>
              <a:off x="10959144" y="357362"/>
              <a:ext cx="762100" cy="765517"/>
            </a:xfrm>
            <a:prstGeom prst="rect">
              <a:avLst/>
            </a:prstGeom>
          </p:spPr>
        </p:pic>
      </p:grpSp>
      <p:grpSp>
        <p:nvGrpSpPr>
          <p:cNvPr id="19" name="Grupo 18">
            <a:extLst>
              <a:ext uri="{FF2B5EF4-FFF2-40B4-BE49-F238E27FC236}">
                <a16:creationId xmlns:a16="http://schemas.microsoft.com/office/drawing/2014/main" id="{FACAA73E-824D-46A3-98FB-B89A580E553A}"/>
              </a:ext>
            </a:extLst>
          </p:cNvPr>
          <p:cNvGrpSpPr/>
          <p:nvPr/>
        </p:nvGrpSpPr>
        <p:grpSpPr>
          <a:xfrm rot="16200000">
            <a:off x="-3484040" y="3375000"/>
            <a:ext cx="7010766" cy="108000"/>
            <a:chOff x="-114000" y="6750000"/>
            <a:chExt cx="12420000" cy="108000"/>
          </a:xfrm>
        </p:grpSpPr>
        <p:sp>
          <p:nvSpPr>
            <p:cNvPr id="20" name="Rectángulo 19">
              <a:extLst>
                <a:ext uri="{FF2B5EF4-FFF2-40B4-BE49-F238E27FC236}">
                  <a16:creationId xmlns:a16="http://schemas.microsoft.com/office/drawing/2014/main" id="{84671106-8C0B-4A76-B7D5-77759EC04B0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Rectángulo 20">
              <a:extLst>
                <a:ext uri="{FF2B5EF4-FFF2-40B4-BE49-F238E27FC236}">
                  <a16:creationId xmlns:a16="http://schemas.microsoft.com/office/drawing/2014/main" id="{E051DB0A-F395-408D-8B51-079EC029A15A}"/>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2" name="Rectángulo 21">
              <a:extLst>
                <a:ext uri="{FF2B5EF4-FFF2-40B4-BE49-F238E27FC236}">
                  <a16:creationId xmlns:a16="http://schemas.microsoft.com/office/drawing/2014/main" id="{168664C7-6FF4-4998-8E20-FBBB29D2A15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3" name="Rectángulo 22">
            <a:extLst>
              <a:ext uri="{FF2B5EF4-FFF2-40B4-BE49-F238E27FC236}">
                <a16:creationId xmlns:a16="http://schemas.microsoft.com/office/drawing/2014/main" id="{6D7EBE36-FD56-4DC1-992F-48C8B956C26B}"/>
              </a:ext>
            </a:extLst>
          </p:cNvPr>
          <p:cNvSpPr/>
          <p:nvPr/>
        </p:nvSpPr>
        <p:spPr>
          <a:xfrm>
            <a:off x="2935656" y="248460"/>
            <a:ext cx="7152967" cy="461665"/>
          </a:xfrm>
          <a:prstGeom prst="rect">
            <a:avLst/>
          </a:prstGeom>
        </p:spPr>
        <p:txBody>
          <a:bodyPr wrap="square">
            <a:spAutoFit/>
          </a:bodyPr>
          <a:lstStyle/>
          <a:p>
            <a:pPr algn="r"/>
            <a:r>
              <a:rPr lang="es-GT" sz="2400" b="1" dirty="0">
                <a:solidFill>
                  <a:schemeClr val="accent5">
                    <a:lumMod val="50000"/>
                  </a:schemeClr>
                </a:solidFill>
                <a:latin typeface="Arial" panose="020B0604020202020204" pitchFamily="34" charset="0"/>
                <a:cs typeface="Arial" panose="020B0604020202020204" pitchFamily="34" charset="0"/>
              </a:rPr>
              <a:t>Conceptualización de la función</a:t>
            </a:r>
          </a:p>
        </p:txBody>
      </p:sp>
    </p:spTree>
    <p:extLst>
      <p:ext uri="{BB962C8B-B14F-4D97-AF65-F5344CB8AC3E}">
        <p14:creationId xmlns:p14="http://schemas.microsoft.com/office/powerpoint/2010/main" val="175224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554181" y="313560"/>
            <a:ext cx="4447650" cy="657171"/>
          </a:xfrm>
        </p:spPr>
        <p:txBody>
          <a:bodyPr anchor="ctr">
            <a:noAutofit/>
          </a:bodyPr>
          <a:lstStyle/>
          <a:p>
            <a:pPr algn="l"/>
            <a:r>
              <a:rPr lang="es-GT" sz="2800" b="1" dirty="0">
                <a:solidFill>
                  <a:srgbClr val="192854"/>
                </a:solidFill>
                <a:latin typeface="Altivo Regular" panose="020B0000000000000000" pitchFamily="34" charset="77"/>
              </a:rPr>
              <a:t>MATRIZ LEGAL</a:t>
            </a:r>
            <a:br>
              <a:rPr lang="es-GT" sz="2800" dirty="0">
                <a:solidFill>
                  <a:srgbClr val="192854"/>
                </a:solidFill>
                <a:latin typeface="Altivo Regular" panose="020B0000000000000000" pitchFamily="34" charset="77"/>
              </a:rPr>
            </a:br>
            <a:r>
              <a:rPr lang="es-GT" sz="2000" dirty="0">
                <a:solidFill>
                  <a:srgbClr val="87C0D5"/>
                </a:solidFill>
                <a:latin typeface="Altivo Regular" panose="020B0000000000000000" pitchFamily="34" charset="77"/>
              </a:rPr>
              <a:t>SITUACIÓN ACTUAL </a:t>
            </a:r>
            <a:endParaRPr lang="es-GT" sz="2800" dirty="0">
              <a:solidFill>
                <a:srgbClr val="87C0D5"/>
              </a:solidFill>
              <a:latin typeface="Altivo Regular" panose="020B0000000000000000" pitchFamily="34" charset="77"/>
            </a:endParaRPr>
          </a:p>
        </p:txBody>
      </p:sp>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4" name="Rectángulo 3">
            <a:extLst>
              <a:ext uri="{FF2B5EF4-FFF2-40B4-BE49-F238E27FC236}">
                <a16:creationId xmlns:a16="http://schemas.microsoft.com/office/drawing/2014/main" id="{3900FB7C-A661-4DDD-BE8F-89BC0EB87DE5}"/>
              </a:ext>
            </a:extLst>
          </p:cNvPr>
          <p:cNvSpPr/>
          <p:nvPr/>
        </p:nvSpPr>
        <p:spPr>
          <a:xfrm>
            <a:off x="324542" y="3287182"/>
            <a:ext cx="3899647" cy="48409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t>DIRECCIÓN 1</a:t>
            </a:r>
            <a:endParaRPr lang="es-GT" dirty="0"/>
          </a:p>
        </p:txBody>
      </p:sp>
      <p:sp>
        <p:nvSpPr>
          <p:cNvPr id="7" name="CuadroTexto 6">
            <a:extLst>
              <a:ext uri="{FF2B5EF4-FFF2-40B4-BE49-F238E27FC236}">
                <a16:creationId xmlns:a16="http://schemas.microsoft.com/office/drawing/2014/main" id="{658F6C46-42EC-470E-B967-762989E2646C}"/>
              </a:ext>
            </a:extLst>
          </p:cNvPr>
          <p:cNvSpPr txBox="1"/>
          <p:nvPr/>
        </p:nvSpPr>
        <p:spPr>
          <a:xfrm>
            <a:off x="4473389" y="2629709"/>
            <a:ext cx="1804695" cy="2031325"/>
          </a:xfrm>
          <a:prstGeom prst="rect">
            <a:avLst/>
          </a:prstGeom>
          <a:noFill/>
        </p:spPr>
        <p:txBody>
          <a:bodyPr wrap="square" rtlCol="0">
            <a:spAutoFit/>
          </a:bodyPr>
          <a:lstStyle/>
          <a:p>
            <a:pPr marL="342900" indent="-342900">
              <a:buAutoNum type="arabicPeriod"/>
            </a:pPr>
            <a:r>
              <a:rPr lang="es-MX" dirty="0">
                <a:latin typeface="Arial Narrow" panose="020B0606020202030204" pitchFamily="34" charset="0"/>
              </a:rPr>
              <a:t>FUNCIÓN 1</a:t>
            </a:r>
          </a:p>
          <a:p>
            <a:pPr marL="342900" indent="-342900">
              <a:buAutoNum type="arabicPeriod"/>
            </a:pPr>
            <a:r>
              <a:rPr lang="es-MX" dirty="0">
                <a:latin typeface="Arial Narrow" panose="020B0606020202030204" pitchFamily="34" charset="0"/>
              </a:rPr>
              <a:t>FUNCIÓN 2</a:t>
            </a:r>
          </a:p>
          <a:p>
            <a:pPr marL="342900" indent="-342900">
              <a:buAutoNum type="arabicPeriod"/>
            </a:pPr>
            <a:r>
              <a:rPr lang="es-MX" dirty="0">
                <a:latin typeface="Arial Narrow" panose="020B0606020202030204" pitchFamily="34" charset="0"/>
              </a:rPr>
              <a:t>FUNCIÓN 3</a:t>
            </a:r>
          </a:p>
          <a:p>
            <a:endParaRPr lang="es-MX" dirty="0">
              <a:latin typeface="Arial Narrow" panose="020B0606020202030204" pitchFamily="34" charset="0"/>
            </a:endParaRPr>
          </a:p>
          <a:p>
            <a:r>
              <a:rPr lang="es-MX" dirty="0">
                <a:latin typeface="Arial Narrow" panose="020B0606020202030204" pitchFamily="34" charset="0"/>
              </a:rPr>
              <a:t>4.   FUNCIÓN 4</a:t>
            </a:r>
          </a:p>
          <a:p>
            <a:r>
              <a:rPr lang="es-MX" dirty="0">
                <a:latin typeface="Arial Narrow" panose="020B0606020202030204" pitchFamily="34" charset="0"/>
              </a:rPr>
              <a:t>5.   FUNCIÓN 5</a:t>
            </a:r>
          </a:p>
          <a:p>
            <a:r>
              <a:rPr lang="es-MX" dirty="0">
                <a:latin typeface="Arial Narrow" panose="020B0606020202030204" pitchFamily="34" charset="0"/>
              </a:rPr>
              <a:t>6.   FUNCIÓN 6</a:t>
            </a:r>
            <a:endParaRPr lang="es-GT" dirty="0">
              <a:latin typeface="Arial Narrow" panose="020B0606020202030204" pitchFamily="34" charset="0"/>
            </a:endParaRPr>
          </a:p>
        </p:txBody>
      </p:sp>
      <p:sp>
        <p:nvSpPr>
          <p:cNvPr id="22" name="Rectángulo 21">
            <a:extLst>
              <a:ext uri="{FF2B5EF4-FFF2-40B4-BE49-F238E27FC236}">
                <a16:creationId xmlns:a16="http://schemas.microsoft.com/office/drawing/2014/main" id="{1AA13F4B-A40B-45DB-B4BF-920910479C85}"/>
              </a:ext>
            </a:extLst>
          </p:cNvPr>
          <p:cNvSpPr/>
          <p:nvPr/>
        </p:nvSpPr>
        <p:spPr>
          <a:xfrm>
            <a:off x="6599619" y="2894168"/>
            <a:ext cx="3899647" cy="48409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t>DEPARTAMENTO 1</a:t>
            </a:r>
            <a:endParaRPr lang="es-GT" dirty="0"/>
          </a:p>
        </p:txBody>
      </p:sp>
      <p:sp>
        <p:nvSpPr>
          <p:cNvPr id="23" name="Rectángulo 22">
            <a:extLst>
              <a:ext uri="{FF2B5EF4-FFF2-40B4-BE49-F238E27FC236}">
                <a16:creationId xmlns:a16="http://schemas.microsoft.com/office/drawing/2014/main" id="{58E83833-1EA0-4ADE-9ADF-6FAFD0AD97A7}"/>
              </a:ext>
            </a:extLst>
          </p:cNvPr>
          <p:cNvSpPr/>
          <p:nvPr/>
        </p:nvSpPr>
        <p:spPr>
          <a:xfrm>
            <a:off x="6653404" y="3978901"/>
            <a:ext cx="3899647" cy="48409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dirty="0"/>
              <a:t>DEPARTAMENTO 1</a:t>
            </a:r>
            <a:endParaRPr lang="es-GT" dirty="0"/>
          </a:p>
        </p:txBody>
      </p:sp>
      <p:cxnSp>
        <p:nvCxnSpPr>
          <p:cNvPr id="12" name="Conector recto de flecha 11">
            <a:extLst>
              <a:ext uri="{FF2B5EF4-FFF2-40B4-BE49-F238E27FC236}">
                <a16:creationId xmlns:a16="http://schemas.microsoft.com/office/drawing/2014/main" id="{C70F2EAF-A0BE-4720-81D9-207A208C3EE2}"/>
              </a:ext>
            </a:extLst>
          </p:cNvPr>
          <p:cNvCxnSpPr>
            <a:endCxn id="22" idx="1"/>
          </p:cNvCxnSpPr>
          <p:nvPr/>
        </p:nvCxnSpPr>
        <p:spPr>
          <a:xfrm flipV="1">
            <a:off x="5916706" y="3136215"/>
            <a:ext cx="682913" cy="242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DF16AD6-7B7B-4026-8248-70D82FBA810A}"/>
              </a:ext>
            </a:extLst>
          </p:cNvPr>
          <p:cNvCxnSpPr>
            <a:endCxn id="22" idx="1"/>
          </p:cNvCxnSpPr>
          <p:nvPr/>
        </p:nvCxnSpPr>
        <p:spPr>
          <a:xfrm>
            <a:off x="5916706" y="3136215"/>
            <a:ext cx="6829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71827A8E-E93A-47FC-B64B-E82EEBE5F0C6}"/>
              </a:ext>
            </a:extLst>
          </p:cNvPr>
          <p:cNvCxnSpPr>
            <a:endCxn id="22" idx="1"/>
          </p:cNvCxnSpPr>
          <p:nvPr/>
        </p:nvCxnSpPr>
        <p:spPr>
          <a:xfrm>
            <a:off x="5916706" y="2788024"/>
            <a:ext cx="682913" cy="3481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BD84410-E51A-4F8E-906B-D6B66D908D70}"/>
              </a:ext>
            </a:extLst>
          </p:cNvPr>
          <p:cNvCxnSpPr/>
          <p:nvPr/>
        </p:nvCxnSpPr>
        <p:spPr>
          <a:xfrm flipV="1">
            <a:off x="5970491" y="4220949"/>
            <a:ext cx="682913" cy="242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D82F22F3-BCCB-49EA-BCE5-5EB7A3F25EED}"/>
              </a:ext>
            </a:extLst>
          </p:cNvPr>
          <p:cNvCxnSpPr/>
          <p:nvPr/>
        </p:nvCxnSpPr>
        <p:spPr>
          <a:xfrm>
            <a:off x="5970491" y="4220949"/>
            <a:ext cx="6829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DC925720-9CE7-4CBF-B39E-43F47B1A990D}"/>
              </a:ext>
            </a:extLst>
          </p:cNvPr>
          <p:cNvCxnSpPr/>
          <p:nvPr/>
        </p:nvCxnSpPr>
        <p:spPr>
          <a:xfrm>
            <a:off x="5970491" y="3872758"/>
            <a:ext cx="682913" cy="3481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errar llave 16">
            <a:extLst>
              <a:ext uri="{FF2B5EF4-FFF2-40B4-BE49-F238E27FC236}">
                <a16:creationId xmlns:a16="http://schemas.microsoft.com/office/drawing/2014/main" id="{87185F9D-3E43-4137-8FB8-8AA3C71C3407}"/>
              </a:ext>
            </a:extLst>
          </p:cNvPr>
          <p:cNvSpPr/>
          <p:nvPr/>
        </p:nvSpPr>
        <p:spPr>
          <a:xfrm rot="10800000">
            <a:off x="4224189" y="2788024"/>
            <a:ext cx="375320" cy="16749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grpSp>
        <p:nvGrpSpPr>
          <p:cNvPr id="33" name="Grupo 32">
            <a:extLst>
              <a:ext uri="{FF2B5EF4-FFF2-40B4-BE49-F238E27FC236}">
                <a16:creationId xmlns:a16="http://schemas.microsoft.com/office/drawing/2014/main" id="{DEE988FE-388C-4479-9A3B-33448C6B8650}"/>
              </a:ext>
            </a:extLst>
          </p:cNvPr>
          <p:cNvGrpSpPr/>
          <p:nvPr/>
        </p:nvGrpSpPr>
        <p:grpSpPr>
          <a:xfrm>
            <a:off x="1410271" y="5246113"/>
            <a:ext cx="1744013" cy="942766"/>
            <a:chOff x="0" y="285184"/>
            <a:chExt cx="1744013" cy="942766"/>
          </a:xfrm>
        </p:grpSpPr>
        <p:sp>
          <p:nvSpPr>
            <p:cNvPr id="34" name="Rectángulo 33">
              <a:extLst>
                <a:ext uri="{FF2B5EF4-FFF2-40B4-BE49-F238E27FC236}">
                  <a16:creationId xmlns:a16="http://schemas.microsoft.com/office/drawing/2014/main" id="{875F797C-0943-461B-8277-0B7052FB0BC7}"/>
                </a:ext>
              </a:extLst>
            </p:cNvPr>
            <p:cNvSpPr/>
            <p:nvPr/>
          </p:nvSpPr>
          <p:spPr>
            <a:xfrm>
              <a:off x="0" y="285184"/>
              <a:ext cx="1744013" cy="942766"/>
            </a:xfrm>
            <a:prstGeom prst="rect">
              <a:avLst/>
            </a:prstGeom>
          </p:spPr>
          <p:style>
            <a:lnRef idx="2">
              <a:schemeClr val="accent5"/>
            </a:lnRef>
            <a:fillRef idx="1">
              <a:schemeClr val="lt1"/>
            </a:fillRef>
            <a:effectRef idx="0">
              <a:schemeClr val="accent5"/>
            </a:effectRef>
            <a:fontRef idx="minor">
              <a:schemeClr val="dk1"/>
            </a:fontRef>
          </p:style>
        </p:sp>
        <p:sp>
          <p:nvSpPr>
            <p:cNvPr id="35" name="CuadroTexto 34">
              <a:extLst>
                <a:ext uri="{FF2B5EF4-FFF2-40B4-BE49-F238E27FC236}">
                  <a16:creationId xmlns:a16="http://schemas.microsoft.com/office/drawing/2014/main" id="{3C17191E-DEFD-4ABC-A7CC-1E269A83F884}"/>
                </a:ext>
              </a:extLst>
            </p:cNvPr>
            <p:cNvSpPr txBox="1"/>
            <p:nvPr/>
          </p:nvSpPr>
          <p:spPr>
            <a:xfrm>
              <a:off x="0" y="285184"/>
              <a:ext cx="1744013" cy="9427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dirty="0">
                  <a:latin typeface="Arial Narrow" panose="020B0606020202030204" pitchFamily="34" charset="0"/>
                  <a:cs typeface="Aharoni" panose="02010803020104030203" pitchFamily="2" charset="-79"/>
                </a:rPr>
                <a:t>Función</a:t>
              </a:r>
              <a:r>
                <a:rPr lang="es-MX" sz="2600" kern="1200" dirty="0">
                  <a:latin typeface="Arial Narrow" panose="020B0606020202030204" pitchFamily="34" charset="0"/>
                </a:rPr>
                <a:t> General</a:t>
              </a:r>
              <a:endParaRPr lang="es-GT" sz="2600" kern="1200" dirty="0">
                <a:latin typeface="Arial Narrow" panose="020B0606020202030204" pitchFamily="34" charset="0"/>
              </a:endParaRPr>
            </a:p>
          </p:txBody>
        </p:sp>
      </p:grpSp>
      <p:grpSp>
        <p:nvGrpSpPr>
          <p:cNvPr id="36" name="Grupo 35">
            <a:extLst>
              <a:ext uri="{FF2B5EF4-FFF2-40B4-BE49-F238E27FC236}">
                <a16:creationId xmlns:a16="http://schemas.microsoft.com/office/drawing/2014/main" id="{35BDB3F5-2FDB-413B-9D57-E6CC92A95A9E}"/>
              </a:ext>
            </a:extLst>
          </p:cNvPr>
          <p:cNvGrpSpPr/>
          <p:nvPr/>
        </p:nvGrpSpPr>
        <p:grpSpPr>
          <a:xfrm>
            <a:off x="7731220" y="5416443"/>
            <a:ext cx="1744013" cy="942766"/>
            <a:chOff x="0" y="285184"/>
            <a:chExt cx="1744013" cy="942766"/>
          </a:xfrm>
        </p:grpSpPr>
        <p:sp>
          <p:nvSpPr>
            <p:cNvPr id="37" name="Rectángulo 36">
              <a:extLst>
                <a:ext uri="{FF2B5EF4-FFF2-40B4-BE49-F238E27FC236}">
                  <a16:creationId xmlns:a16="http://schemas.microsoft.com/office/drawing/2014/main" id="{CA72C927-6543-47AD-998F-57BDC06E68C4}"/>
                </a:ext>
              </a:extLst>
            </p:cNvPr>
            <p:cNvSpPr/>
            <p:nvPr/>
          </p:nvSpPr>
          <p:spPr>
            <a:xfrm>
              <a:off x="0" y="285184"/>
              <a:ext cx="1744013" cy="942766"/>
            </a:xfrm>
            <a:prstGeom prst="rect">
              <a:avLst/>
            </a:prstGeom>
          </p:spPr>
          <p:style>
            <a:lnRef idx="2">
              <a:schemeClr val="accent5"/>
            </a:lnRef>
            <a:fillRef idx="1">
              <a:schemeClr val="lt1"/>
            </a:fillRef>
            <a:effectRef idx="0">
              <a:schemeClr val="accent5"/>
            </a:effectRef>
            <a:fontRef idx="minor">
              <a:schemeClr val="dk1"/>
            </a:fontRef>
          </p:style>
        </p:sp>
        <p:sp>
          <p:nvSpPr>
            <p:cNvPr id="38" name="CuadroTexto 37">
              <a:extLst>
                <a:ext uri="{FF2B5EF4-FFF2-40B4-BE49-F238E27FC236}">
                  <a16:creationId xmlns:a16="http://schemas.microsoft.com/office/drawing/2014/main" id="{D45D4296-108F-44C3-AD21-A859555B10A0}"/>
                </a:ext>
              </a:extLst>
            </p:cNvPr>
            <p:cNvSpPr txBox="1"/>
            <p:nvPr/>
          </p:nvSpPr>
          <p:spPr>
            <a:xfrm>
              <a:off x="0" y="285184"/>
              <a:ext cx="1744013" cy="9427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rial Narrow" panose="020B0606020202030204" pitchFamily="34" charset="0"/>
                  <a:cs typeface="Aharoni" panose="02010803020104030203" pitchFamily="2" charset="-79"/>
                </a:rPr>
                <a:t>Función </a:t>
              </a:r>
              <a:r>
                <a:rPr lang="es-MX" sz="2600" dirty="0">
                  <a:latin typeface="Arial Narrow" panose="020B0606020202030204" pitchFamily="34" charset="0"/>
                  <a:cs typeface="Aharoni" panose="02010803020104030203" pitchFamily="2" charset="-79"/>
                </a:rPr>
                <a:t>Específica</a:t>
              </a:r>
              <a:endParaRPr lang="es-GT" sz="2600" kern="1200" dirty="0">
                <a:latin typeface="Arial Narrow" panose="020B0606020202030204" pitchFamily="34" charset="0"/>
                <a:cs typeface="Aharoni" panose="02010803020104030203" pitchFamily="2" charset="-79"/>
              </a:endParaRPr>
            </a:p>
          </p:txBody>
        </p:sp>
      </p:grpSp>
      <p:cxnSp>
        <p:nvCxnSpPr>
          <p:cNvPr id="25" name="Conector recto de flecha 24">
            <a:extLst>
              <a:ext uri="{FF2B5EF4-FFF2-40B4-BE49-F238E27FC236}">
                <a16:creationId xmlns:a16="http://schemas.microsoft.com/office/drawing/2014/main" id="{11CBC09E-DD95-470C-BB32-738170238208}"/>
              </a:ext>
            </a:extLst>
          </p:cNvPr>
          <p:cNvCxnSpPr>
            <a:cxnSpLocks/>
            <a:stCxn id="4" idx="2"/>
            <a:endCxn id="35" idx="0"/>
          </p:cNvCxnSpPr>
          <p:nvPr/>
        </p:nvCxnSpPr>
        <p:spPr>
          <a:xfrm>
            <a:off x="2274366" y="3771276"/>
            <a:ext cx="7912" cy="14748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B8375614-4535-4E36-A45D-AD0C693C0769}"/>
              </a:ext>
            </a:extLst>
          </p:cNvPr>
          <p:cNvCxnSpPr>
            <a:cxnSpLocks/>
            <a:endCxn id="38" idx="0"/>
          </p:cNvCxnSpPr>
          <p:nvPr/>
        </p:nvCxnSpPr>
        <p:spPr>
          <a:xfrm>
            <a:off x="8599960" y="4462995"/>
            <a:ext cx="3267" cy="953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394683FB-3ECD-4774-B5C7-70BC2E58CD38}"/>
              </a:ext>
            </a:extLst>
          </p:cNvPr>
          <p:cNvCxnSpPr>
            <a:stCxn id="35" idx="3"/>
          </p:cNvCxnSpPr>
          <p:nvPr/>
        </p:nvCxnSpPr>
        <p:spPr>
          <a:xfrm>
            <a:off x="3154284" y="5717496"/>
            <a:ext cx="12575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6DB1F911-B392-482A-892C-FC3608981176}"/>
              </a:ext>
            </a:extLst>
          </p:cNvPr>
          <p:cNvCxnSpPr>
            <a:stCxn id="38" idx="1"/>
          </p:cNvCxnSpPr>
          <p:nvPr/>
        </p:nvCxnSpPr>
        <p:spPr>
          <a:xfrm flipH="1">
            <a:off x="6653404" y="5887826"/>
            <a:ext cx="10778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D9B5F5A4-E505-4E93-BFC4-AB7E576D2712}"/>
              </a:ext>
            </a:extLst>
          </p:cNvPr>
          <p:cNvSpPr txBox="1"/>
          <p:nvPr/>
        </p:nvSpPr>
        <p:spPr>
          <a:xfrm>
            <a:off x="4473389" y="5558118"/>
            <a:ext cx="2180015" cy="923330"/>
          </a:xfrm>
          <a:prstGeom prst="rect">
            <a:avLst/>
          </a:prstGeom>
          <a:noFill/>
        </p:spPr>
        <p:txBody>
          <a:bodyPr wrap="square" rtlCol="0">
            <a:spAutoFit/>
          </a:bodyPr>
          <a:lstStyle/>
          <a:p>
            <a:pPr algn="ctr"/>
            <a:r>
              <a:rPr lang="es-MX" dirty="0">
                <a:latin typeface="Arial Black" panose="020B0A04020102020204" pitchFamily="34" charset="0"/>
              </a:rPr>
              <a:t>Descripción de Naturaleza y propósito</a:t>
            </a:r>
            <a:endParaRPr lang="es-GT" dirty="0">
              <a:latin typeface="Arial Black" panose="020B0A04020102020204" pitchFamily="34" charset="0"/>
            </a:endParaRPr>
          </a:p>
        </p:txBody>
      </p:sp>
      <p:grpSp>
        <p:nvGrpSpPr>
          <p:cNvPr id="47" name="Grupo 46">
            <a:extLst>
              <a:ext uri="{FF2B5EF4-FFF2-40B4-BE49-F238E27FC236}">
                <a16:creationId xmlns:a16="http://schemas.microsoft.com/office/drawing/2014/main" id="{EF976C9D-D8B9-405F-B12A-4E1C459FBCA2}"/>
              </a:ext>
            </a:extLst>
          </p:cNvPr>
          <p:cNvGrpSpPr/>
          <p:nvPr/>
        </p:nvGrpSpPr>
        <p:grpSpPr>
          <a:xfrm>
            <a:off x="4117609" y="1060641"/>
            <a:ext cx="2517870" cy="942766"/>
            <a:chOff x="0" y="285184"/>
            <a:chExt cx="1744013" cy="942766"/>
          </a:xfrm>
        </p:grpSpPr>
        <p:sp>
          <p:nvSpPr>
            <p:cNvPr id="48" name="Rectángulo 47">
              <a:extLst>
                <a:ext uri="{FF2B5EF4-FFF2-40B4-BE49-F238E27FC236}">
                  <a16:creationId xmlns:a16="http://schemas.microsoft.com/office/drawing/2014/main" id="{8B80C83B-0022-4890-9BF8-D85C93D874C0}"/>
                </a:ext>
              </a:extLst>
            </p:cNvPr>
            <p:cNvSpPr/>
            <p:nvPr/>
          </p:nvSpPr>
          <p:spPr>
            <a:xfrm>
              <a:off x="0" y="285184"/>
              <a:ext cx="1744013" cy="942766"/>
            </a:xfrm>
            <a:prstGeom prst="rect">
              <a:avLst/>
            </a:prstGeom>
          </p:spPr>
          <p:style>
            <a:lnRef idx="2">
              <a:schemeClr val="accent5"/>
            </a:lnRef>
            <a:fillRef idx="1">
              <a:schemeClr val="lt1"/>
            </a:fillRef>
            <a:effectRef idx="0">
              <a:schemeClr val="accent5"/>
            </a:effectRef>
            <a:fontRef idx="minor">
              <a:schemeClr val="dk1"/>
            </a:fontRef>
          </p:style>
        </p:sp>
        <p:sp>
          <p:nvSpPr>
            <p:cNvPr id="49" name="CuadroTexto 48">
              <a:extLst>
                <a:ext uri="{FF2B5EF4-FFF2-40B4-BE49-F238E27FC236}">
                  <a16:creationId xmlns:a16="http://schemas.microsoft.com/office/drawing/2014/main" id="{2DE08E61-CE91-4D8C-8D50-AEB038A34EE7}"/>
                </a:ext>
              </a:extLst>
            </p:cNvPr>
            <p:cNvSpPr txBox="1"/>
            <p:nvPr/>
          </p:nvSpPr>
          <p:spPr>
            <a:xfrm>
              <a:off x="0" y="285184"/>
              <a:ext cx="1744013" cy="9427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rial Narrow" panose="020B0606020202030204" pitchFamily="34" charset="0"/>
                </a:rPr>
                <a:t>Función </a:t>
              </a:r>
              <a:r>
                <a:rPr lang="es-MX" sz="2600" dirty="0">
                  <a:latin typeface="Arial Narrow" panose="020B0606020202030204" pitchFamily="34" charset="0"/>
                </a:rPr>
                <a:t>Administrativa</a:t>
              </a:r>
              <a:endParaRPr lang="es-GT" sz="2600" kern="1200" dirty="0">
                <a:latin typeface="Arial Narrow" panose="020B0606020202030204" pitchFamily="34" charset="0"/>
              </a:endParaRPr>
            </a:p>
          </p:txBody>
        </p:sp>
      </p:grpSp>
      <p:cxnSp>
        <p:nvCxnSpPr>
          <p:cNvPr id="51" name="Conector recto de flecha 50">
            <a:extLst>
              <a:ext uri="{FF2B5EF4-FFF2-40B4-BE49-F238E27FC236}">
                <a16:creationId xmlns:a16="http://schemas.microsoft.com/office/drawing/2014/main" id="{A8D9CE37-2A63-4AD8-968C-6D7DE5FE505E}"/>
              </a:ext>
            </a:extLst>
          </p:cNvPr>
          <p:cNvCxnSpPr>
            <a:stCxn id="49" idx="2"/>
            <a:endCxn id="7" idx="0"/>
          </p:cNvCxnSpPr>
          <p:nvPr/>
        </p:nvCxnSpPr>
        <p:spPr>
          <a:xfrm flipH="1">
            <a:off x="5375737" y="2003407"/>
            <a:ext cx="807" cy="6263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8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404587" y="664475"/>
            <a:ext cx="7910807" cy="657171"/>
          </a:xfrm>
        </p:spPr>
        <p:txBody>
          <a:bodyPr anchor="ctr">
            <a:noAutofit/>
          </a:bodyPr>
          <a:lstStyle/>
          <a:p>
            <a:pPr algn="l"/>
            <a:r>
              <a:rPr lang="es-GT" sz="2800" b="1" dirty="0">
                <a:solidFill>
                  <a:schemeClr val="accent1">
                    <a:lumMod val="50000"/>
                  </a:schemeClr>
                </a:solidFill>
                <a:latin typeface="Altivo Regular" panose="020B0000000000000000" pitchFamily="34" charset="77"/>
              </a:rPr>
              <a:t>MATRIZ LEGAL</a:t>
            </a:r>
            <a:r>
              <a:rPr lang="es-GT" sz="2800" b="1" dirty="0">
                <a:solidFill>
                  <a:srgbClr val="00B0F0"/>
                </a:solidFill>
                <a:latin typeface="Altivo Regular" panose="020B0000000000000000" pitchFamily="34" charset="77"/>
              </a:rPr>
              <a:t> Y SITUACIÓN ACTUAL</a:t>
            </a:r>
            <a:br>
              <a:rPr lang="es-GT" sz="2800" dirty="0">
                <a:solidFill>
                  <a:srgbClr val="192854"/>
                </a:solidFill>
                <a:latin typeface="Altivo Regular" panose="020B0000000000000000" pitchFamily="34" charset="77"/>
              </a:rPr>
            </a:br>
            <a:endParaRPr lang="es-GT" sz="2800" dirty="0">
              <a:solidFill>
                <a:srgbClr val="87C0D5"/>
              </a:solidFill>
              <a:latin typeface="Altivo Regular" panose="020B0000000000000000" pitchFamily="34" charset="77"/>
            </a:endParaRPr>
          </a:p>
        </p:txBody>
      </p:sp>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6" name="Título 1">
            <a:extLst>
              <a:ext uri="{FF2B5EF4-FFF2-40B4-BE49-F238E27FC236}">
                <a16:creationId xmlns:a16="http://schemas.microsoft.com/office/drawing/2014/main" id="{CAF36E42-0134-4419-B004-991211AAC081}"/>
              </a:ext>
            </a:extLst>
          </p:cNvPr>
          <p:cNvSpPr txBox="1">
            <a:spLocks/>
          </p:cNvSpPr>
          <p:nvPr/>
        </p:nvSpPr>
        <p:spPr>
          <a:xfrm>
            <a:off x="-291154" y="1277404"/>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¿Se cumple la función?</a:t>
            </a:r>
          </a:p>
          <a:p>
            <a:r>
              <a:rPr lang="es-GT" sz="2800" b="1" dirty="0">
                <a:solidFill>
                  <a:srgbClr val="FF0000"/>
                </a:solidFill>
                <a:latin typeface="Altivo Regular" panose="020B0000000000000000" pitchFamily="34" charset="77"/>
              </a:rPr>
              <a:t>Si - No</a:t>
            </a:r>
          </a:p>
        </p:txBody>
      </p:sp>
      <p:graphicFrame>
        <p:nvGraphicFramePr>
          <p:cNvPr id="12" name="Diagrama 11">
            <a:extLst>
              <a:ext uri="{FF2B5EF4-FFF2-40B4-BE49-F238E27FC236}">
                <a16:creationId xmlns:a16="http://schemas.microsoft.com/office/drawing/2014/main" id="{44A2602F-1925-48E1-AA24-F4A39C2EDCD4}"/>
              </a:ext>
            </a:extLst>
          </p:cNvPr>
          <p:cNvGraphicFramePr/>
          <p:nvPr>
            <p:extLst>
              <p:ext uri="{D42A27DB-BD31-4B8C-83A1-F6EECF244321}">
                <p14:modId xmlns:p14="http://schemas.microsoft.com/office/powerpoint/2010/main" val="2309406461"/>
              </p:ext>
            </p:extLst>
          </p:nvPr>
        </p:nvGraphicFramePr>
        <p:xfrm>
          <a:off x="201693" y="1837726"/>
          <a:ext cx="8950428" cy="478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F1997022-847C-4858-AAA0-AC7ED18D2DB5}"/>
              </a:ext>
            </a:extLst>
          </p:cNvPr>
          <p:cNvGraphicFramePr/>
          <p:nvPr>
            <p:extLst>
              <p:ext uri="{D42A27DB-BD31-4B8C-83A1-F6EECF244321}">
                <p14:modId xmlns:p14="http://schemas.microsoft.com/office/powerpoint/2010/main" val="2625772275"/>
              </p:ext>
            </p:extLst>
          </p:nvPr>
        </p:nvGraphicFramePr>
        <p:xfrm>
          <a:off x="9278471" y="1561881"/>
          <a:ext cx="2751041" cy="5338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44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404587" y="367734"/>
            <a:ext cx="7910807" cy="657171"/>
          </a:xfrm>
        </p:spPr>
        <p:txBody>
          <a:bodyPr anchor="ctr">
            <a:noAutofit/>
          </a:bodyPr>
          <a:lstStyle/>
          <a:p>
            <a:pPr algn="l"/>
            <a:r>
              <a:rPr lang="es-GT" sz="2800" b="1" dirty="0">
                <a:solidFill>
                  <a:schemeClr val="accent1">
                    <a:lumMod val="50000"/>
                  </a:schemeClr>
                </a:solidFill>
                <a:latin typeface="Altivo Regular" panose="020B0000000000000000" pitchFamily="34" charset="77"/>
              </a:rPr>
              <a:t>MATRIZ LEGAL</a:t>
            </a:r>
            <a:r>
              <a:rPr lang="es-GT" sz="2800" b="1" dirty="0">
                <a:solidFill>
                  <a:srgbClr val="00B0F0"/>
                </a:solidFill>
                <a:latin typeface="Altivo Regular" panose="020B0000000000000000" pitchFamily="34" charset="77"/>
              </a:rPr>
              <a:t> Y SITUACIÓN ACTUAL</a:t>
            </a:r>
            <a:br>
              <a:rPr lang="es-GT" sz="2800" dirty="0">
                <a:solidFill>
                  <a:srgbClr val="192854"/>
                </a:solidFill>
                <a:latin typeface="Altivo Regular" panose="020B0000000000000000" pitchFamily="34" charset="77"/>
              </a:rPr>
            </a:br>
            <a:endParaRPr lang="es-GT" sz="2800" dirty="0">
              <a:solidFill>
                <a:srgbClr val="87C0D5"/>
              </a:solidFill>
              <a:latin typeface="Altivo Regular" panose="020B0000000000000000" pitchFamily="34" charset="77"/>
            </a:endParaRPr>
          </a:p>
        </p:txBody>
      </p:sp>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6" name="Título 1">
            <a:extLst>
              <a:ext uri="{FF2B5EF4-FFF2-40B4-BE49-F238E27FC236}">
                <a16:creationId xmlns:a16="http://schemas.microsoft.com/office/drawing/2014/main" id="{CAF36E42-0134-4419-B004-991211AAC081}"/>
              </a:ext>
            </a:extLst>
          </p:cNvPr>
          <p:cNvSpPr txBox="1">
            <a:spLocks/>
          </p:cNvSpPr>
          <p:nvPr/>
        </p:nvSpPr>
        <p:spPr>
          <a:xfrm>
            <a:off x="2102497" y="1682076"/>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ACCIÓN A REALIZAR</a:t>
            </a:r>
          </a:p>
          <a:p>
            <a:endParaRPr lang="es-GT" sz="2400" dirty="0">
              <a:solidFill>
                <a:srgbClr val="87C0D5"/>
              </a:solidFill>
              <a:latin typeface="Altivo Regular" panose="020B0000000000000000" pitchFamily="34" charset="77"/>
            </a:endParaRPr>
          </a:p>
        </p:txBody>
      </p:sp>
      <p:graphicFrame>
        <p:nvGraphicFramePr>
          <p:cNvPr id="13" name="Diagrama 12">
            <a:extLst>
              <a:ext uri="{FF2B5EF4-FFF2-40B4-BE49-F238E27FC236}">
                <a16:creationId xmlns:a16="http://schemas.microsoft.com/office/drawing/2014/main" id="{8ABECB90-BB59-4113-8EBF-116127C64A64}"/>
              </a:ext>
            </a:extLst>
          </p:cNvPr>
          <p:cNvGraphicFramePr/>
          <p:nvPr>
            <p:extLst>
              <p:ext uri="{D42A27DB-BD31-4B8C-83A1-F6EECF244321}">
                <p14:modId xmlns:p14="http://schemas.microsoft.com/office/powerpoint/2010/main" val="1939980932"/>
              </p:ext>
            </p:extLst>
          </p:nvPr>
        </p:nvGraphicFramePr>
        <p:xfrm>
          <a:off x="94543" y="2062958"/>
          <a:ext cx="8807409" cy="408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a:extLst>
              <a:ext uri="{FF2B5EF4-FFF2-40B4-BE49-F238E27FC236}">
                <a16:creationId xmlns:a16="http://schemas.microsoft.com/office/drawing/2014/main" id="{10DDFFBE-AE91-42B3-B23D-7A59C9815D35}"/>
              </a:ext>
            </a:extLst>
          </p:cNvPr>
          <p:cNvGraphicFramePr/>
          <p:nvPr>
            <p:extLst>
              <p:ext uri="{D42A27DB-BD31-4B8C-83A1-F6EECF244321}">
                <p14:modId xmlns:p14="http://schemas.microsoft.com/office/powerpoint/2010/main" val="3725672035"/>
              </p:ext>
            </p:extLst>
          </p:nvPr>
        </p:nvGraphicFramePr>
        <p:xfrm>
          <a:off x="9278471" y="1561881"/>
          <a:ext cx="2751041" cy="5338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173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0" y="65891"/>
            <a:ext cx="12192000" cy="6841904"/>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7872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3"/>
            <a:stretch>
              <a:fillRect/>
            </a:stretch>
          </p:blipFill>
          <p:spPr>
            <a:xfrm>
              <a:off x="10959144" y="357362"/>
              <a:ext cx="762100" cy="765517"/>
            </a:xfrm>
            <a:prstGeom prst="rect">
              <a:avLst/>
            </a:prstGeom>
          </p:spPr>
        </p:pic>
      </p:gr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Rectángulo 10">
            <a:extLst>
              <a:ext uri="{FF2B5EF4-FFF2-40B4-BE49-F238E27FC236}">
                <a16:creationId xmlns:a16="http://schemas.microsoft.com/office/drawing/2014/main" id="{FD32922E-B142-4C7D-AFF8-30D526B9B552}"/>
              </a:ext>
            </a:extLst>
          </p:cNvPr>
          <p:cNvSpPr/>
          <p:nvPr/>
        </p:nvSpPr>
        <p:spPr>
          <a:xfrm>
            <a:off x="471590" y="2229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2" name="Picture 3">
            <a:extLst>
              <a:ext uri="{FF2B5EF4-FFF2-40B4-BE49-F238E27FC236}">
                <a16:creationId xmlns:a16="http://schemas.microsoft.com/office/drawing/2014/main" id="{494981FD-A5BA-45A2-905F-0687B0F45144}"/>
              </a:ext>
            </a:extLst>
          </p:cNvPr>
          <p:cNvPicPr>
            <a:picLocks noChangeAspect="1" noChangeArrowheads="1"/>
          </p:cNvPicPr>
          <p:nvPr/>
        </p:nvPicPr>
        <p:blipFill rotWithShape="1">
          <a:blip r:embed="rId4"/>
          <a:srcRect t="3607" r="972" b="1233"/>
          <a:stretch/>
        </p:blipFill>
        <p:spPr bwMode="auto">
          <a:xfrm>
            <a:off x="485990" y="1561881"/>
            <a:ext cx="11122857" cy="5158516"/>
          </a:xfrm>
          <a:prstGeom prst="rect">
            <a:avLst/>
          </a:prstGeom>
          <a:noFill/>
          <a:ln w="9525">
            <a:noFill/>
            <a:miter lim="800000"/>
            <a:headEnd/>
            <a:tailEnd/>
          </a:ln>
        </p:spPr>
      </p:pic>
      <p:sp>
        <p:nvSpPr>
          <p:cNvPr id="13" name="Rectángulo 12">
            <a:extLst>
              <a:ext uri="{FF2B5EF4-FFF2-40B4-BE49-F238E27FC236}">
                <a16:creationId xmlns:a16="http://schemas.microsoft.com/office/drawing/2014/main" id="{2F0C0558-98D6-4CA5-8007-5EB5E9853741}"/>
              </a:ext>
            </a:extLst>
          </p:cNvPr>
          <p:cNvSpPr/>
          <p:nvPr/>
        </p:nvSpPr>
        <p:spPr>
          <a:xfrm>
            <a:off x="5782566" y="70798"/>
            <a:ext cx="4628416" cy="954107"/>
          </a:xfrm>
          <a:prstGeom prst="rect">
            <a:avLst/>
          </a:prstGeom>
        </p:spPr>
        <p:txBody>
          <a:bodyPr wrap="square">
            <a:spAutoFit/>
          </a:bodyPr>
          <a:lstStyle/>
          <a:p>
            <a:pPr algn="r"/>
            <a:r>
              <a:rPr lang="es-GT" sz="2800" b="1" dirty="0">
                <a:solidFill>
                  <a:schemeClr val="accent1">
                    <a:lumMod val="50000"/>
                  </a:schemeClr>
                </a:solidFill>
                <a:latin typeface="Arial" panose="020B0604020202020204" pitchFamily="34" charset="0"/>
                <a:cs typeface="Arial" panose="020B0604020202020204" pitchFamily="34" charset="0"/>
              </a:rPr>
              <a:t>ANÁLISIS LEGAL Y SITUACIÓN ACTUAL</a:t>
            </a:r>
          </a:p>
        </p:txBody>
      </p:sp>
    </p:spTree>
    <p:extLst>
      <p:ext uri="{BB962C8B-B14F-4D97-AF65-F5344CB8AC3E}">
        <p14:creationId xmlns:p14="http://schemas.microsoft.com/office/powerpoint/2010/main" val="39617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204634" y="2306162"/>
            <a:ext cx="5782733" cy="2245677"/>
          </a:xfrm>
        </p:spPr>
        <p:txBody>
          <a:bodyPr anchor="ctr">
            <a:normAutofit/>
          </a:bodyPr>
          <a:lstStyle/>
          <a:p>
            <a:r>
              <a:rPr lang="es-GT" sz="4200" b="1" dirty="0">
                <a:solidFill>
                  <a:schemeClr val="bg1"/>
                </a:solidFill>
                <a:latin typeface="Altivo Regular" panose="020B0000000000000000" pitchFamily="34" charset="77"/>
              </a:rPr>
              <a:t>REGLAMENTO ORGÁNICO INTERNO</a:t>
            </a:r>
            <a:br>
              <a:rPr lang="es-GT" sz="4200" b="1" dirty="0">
                <a:latin typeface="Altivo Regular" panose="020B0000000000000000" pitchFamily="34" charset="77"/>
              </a:rPr>
            </a:br>
            <a:r>
              <a:rPr lang="es-GT" sz="3200" b="1" dirty="0">
                <a:solidFill>
                  <a:srgbClr val="23B2E3"/>
                </a:solidFill>
                <a:latin typeface="Altivo Regular" panose="020B0000000000000000" pitchFamily="34" charset="77"/>
              </a:rPr>
              <a:t>Primera Parte</a:t>
            </a:r>
            <a:endParaRPr lang="es-GT" sz="4200" dirty="0">
              <a:solidFill>
                <a:srgbClr val="23B2E3"/>
              </a:solidFill>
              <a:latin typeface="Altivo Regular" panose="020B0000000000000000" pitchFamily="34" charset="77"/>
            </a:endParaRP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17702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3204633" y="1293150"/>
            <a:ext cx="5782733" cy="2245677"/>
          </a:xfrm>
        </p:spPr>
        <p:txBody>
          <a:bodyPr anchor="ctr">
            <a:normAutofit/>
          </a:bodyPr>
          <a:lstStyle/>
          <a:p>
            <a:r>
              <a:rPr lang="es-GT" sz="4200" b="1" dirty="0">
                <a:solidFill>
                  <a:srgbClr val="192854"/>
                </a:solidFill>
                <a:latin typeface="Altivo Regular" panose="020B0000000000000000" pitchFamily="34" charset="77"/>
              </a:rPr>
              <a:t>MATRIZ DE</a:t>
            </a:r>
            <a:br>
              <a:rPr lang="es-GT" sz="4200" b="1" dirty="0">
                <a:solidFill>
                  <a:srgbClr val="192854"/>
                </a:solidFill>
                <a:latin typeface="Altivo Regular" panose="020B0000000000000000" pitchFamily="34" charset="77"/>
              </a:rPr>
            </a:br>
            <a:r>
              <a:rPr lang="es-GT" sz="4200" b="1" dirty="0">
                <a:solidFill>
                  <a:srgbClr val="23B2E3"/>
                </a:solidFill>
                <a:latin typeface="Altivo Regular" panose="020B0000000000000000" pitchFamily="34" charset="77"/>
              </a:rPr>
              <a:t>CONSISTENCIA</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7" name="Marcador de texto 2">
            <a:extLst>
              <a:ext uri="{FF2B5EF4-FFF2-40B4-BE49-F238E27FC236}">
                <a16:creationId xmlns:a16="http://schemas.microsoft.com/office/drawing/2014/main" id="{423291D8-6062-4BAF-9848-9616FE653578}"/>
              </a:ext>
            </a:extLst>
          </p:cNvPr>
          <p:cNvSpPr txBox="1">
            <a:spLocks/>
          </p:cNvSpPr>
          <p:nvPr/>
        </p:nvSpPr>
        <p:spPr>
          <a:xfrm>
            <a:off x="966321" y="5765922"/>
            <a:ext cx="10515600" cy="8790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800" b="1" dirty="0"/>
              <a:t>Consideraciones especiales: </a:t>
            </a:r>
          </a:p>
          <a:p>
            <a:r>
              <a:rPr lang="es-GT" sz="1800" dirty="0"/>
              <a:t>Para una función administrativa el fundamento para su existencia es la base legal.</a:t>
            </a:r>
            <a:endParaRPr lang="es-MX" sz="1800" dirty="0"/>
          </a:p>
        </p:txBody>
      </p:sp>
    </p:spTree>
    <p:extLst>
      <p:ext uri="{BB962C8B-B14F-4D97-AF65-F5344CB8AC3E}">
        <p14:creationId xmlns:p14="http://schemas.microsoft.com/office/powerpoint/2010/main" val="19253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2676443" y="328356"/>
            <a:ext cx="6653524" cy="2245677"/>
          </a:xfrm>
        </p:spPr>
        <p:txBody>
          <a:bodyPr anchor="ctr">
            <a:normAutofit/>
          </a:bodyPr>
          <a:lstStyle/>
          <a:p>
            <a:r>
              <a:rPr lang="es-GT" sz="4200" b="1" dirty="0">
                <a:solidFill>
                  <a:schemeClr val="accent1">
                    <a:lumMod val="50000"/>
                  </a:schemeClr>
                </a:solidFill>
                <a:latin typeface="Altivo Regular" panose="020B0000000000000000" pitchFamily="34" charset="77"/>
              </a:rPr>
              <a:t>ANÁLISIS</a:t>
            </a:r>
            <a:r>
              <a:rPr lang="es-GT" sz="4200" b="1" dirty="0">
                <a:solidFill>
                  <a:srgbClr val="23B2E3"/>
                </a:solidFill>
                <a:latin typeface="Altivo Regular" panose="020B0000000000000000" pitchFamily="34" charset="77"/>
              </a:rPr>
              <a:t> ESTRATÉGICO</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pic>
        <p:nvPicPr>
          <p:cNvPr id="5" name="Imagen 4">
            <a:extLst>
              <a:ext uri="{FF2B5EF4-FFF2-40B4-BE49-F238E27FC236}">
                <a16:creationId xmlns:a16="http://schemas.microsoft.com/office/drawing/2014/main" id="{6F380C0E-4135-4363-B9CB-1B42DED52980}"/>
              </a:ext>
            </a:extLst>
          </p:cNvPr>
          <p:cNvPicPr>
            <a:picLocks noChangeAspect="1"/>
          </p:cNvPicPr>
          <p:nvPr/>
        </p:nvPicPr>
        <p:blipFill>
          <a:blip r:embed="rId2"/>
          <a:stretch>
            <a:fillRect/>
          </a:stretch>
        </p:blipFill>
        <p:spPr>
          <a:xfrm>
            <a:off x="10510576" y="-285056"/>
            <a:ext cx="1420491" cy="1542422"/>
          </a:xfrm>
          <a:prstGeom prst="rect">
            <a:avLst/>
          </a:prstGeom>
        </p:spPr>
      </p:pic>
      <p:sp>
        <p:nvSpPr>
          <p:cNvPr id="29" name="Título 1">
            <a:extLst>
              <a:ext uri="{FF2B5EF4-FFF2-40B4-BE49-F238E27FC236}">
                <a16:creationId xmlns:a16="http://schemas.microsoft.com/office/drawing/2014/main" id="{DABDC78D-6EDD-40E2-A845-B2863A3E409F}"/>
              </a:ext>
            </a:extLst>
          </p:cNvPr>
          <p:cNvSpPr txBox="1">
            <a:spLocks/>
          </p:cNvSpPr>
          <p:nvPr/>
        </p:nvSpPr>
        <p:spPr>
          <a:xfrm>
            <a:off x="554181" y="313560"/>
            <a:ext cx="4447650"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2800" b="1" dirty="0">
                <a:solidFill>
                  <a:srgbClr val="192854"/>
                </a:solidFill>
                <a:latin typeface="Altivo Regular" panose="020B0000000000000000" pitchFamily="34" charset="77"/>
              </a:rPr>
              <a:t>MATRIZ DE</a:t>
            </a:r>
          </a:p>
          <a:p>
            <a:pPr algn="l"/>
            <a:r>
              <a:rPr lang="es-GT" sz="2000" dirty="0">
                <a:solidFill>
                  <a:srgbClr val="87C0D5"/>
                </a:solidFill>
                <a:latin typeface="Altivo Regular" panose="020B0000000000000000" pitchFamily="34" charset="77"/>
              </a:rPr>
              <a:t>CONSISTENCIA </a:t>
            </a:r>
            <a:endParaRPr lang="es-GT" sz="2800" dirty="0">
              <a:solidFill>
                <a:srgbClr val="87C0D5"/>
              </a:solidFill>
              <a:latin typeface="Altivo Regular" panose="020B0000000000000000" pitchFamily="34" charset="77"/>
            </a:endParaRPr>
          </a:p>
        </p:txBody>
      </p:sp>
      <p:graphicFrame>
        <p:nvGraphicFramePr>
          <p:cNvPr id="30" name="Diagrama 29">
            <a:extLst>
              <a:ext uri="{FF2B5EF4-FFF2-40B4-BE49-F238E27FC236}">
                <a16:creationId xmlns:a16="http://schemas.microsoft.com/office/drawing/2014/main" id="{71576361-16C5-46F6-9C15-07AC06A0C17C}"/>
              </a:ext>
            </a:extLst>
          </p:cNvPr>
          <p:cNvGraphicFramePr/>
          <p:nvPr>
            <p:extLst>
              <p:ext uri="{D42A27DB-BD31-4B8C-83A1-F6EECF244321}">
                <p14:modId xmlns:p14="http://schemas.microsoft.com/office/powerpoint/2010/main" val="3698922953"/>
              </p:ext>
            </p:extLst>
          </p:nvPr>
        </p:nvGraphicFramePr>
        <p:xfrm>
          <a:off x="853711" y="2103345"/>
          <a:ext cx="8073006" cy="397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C6C08C21-AC3B-4AF2-AFD8-EB05ECA39CFD}"/>
              </a:ext>
            </a:extLst>
          </p:cNvPr>
          <p:cNvSpPr/>
          <p:nvPr/>
        </p:nvSpPr>
        <p:spPr>
          <a:xfrm>
            <a:off x="9062518" y="2103344"/>
            <a:ext cx="1856493" cy="397152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ltivo Light" panose="020B0000000000000000"/>
              </a:rPr>
              <a:t>RELACIONADO CON LA  INSTITUCIÓN</a:t>
            </a:r>
            <a:endParaRPr lang="es-GT" dirty="0">
              <a:latin typeface="Altivo Light" panose="020B0000000000000000"/>
            </a:endParaRPr>
          </a:p>
        </p:txBody>
      </p:sp>
    </p:spTree>
    <p:extLst>
      <p:ext uri="{BB962C8B-B14F-4D97-AF65-F5344CB8AC3E}">
        <p14:creationId xmlns:p14="http://schemas.microsoft.com/office/powerpoint/2010/main" val="28001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499219"/>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1" name="Rectángulo 10">
            <a:extLst>
              <a:ext uri="{FF2B5EF4-FFF2-40B4-BE49-F238E27FC236}">
                <a16:creationId xmlns:a16="http://schemas.microsoft.com/office/drawing/2014/main" id="{FD32922E-B142-4C7D-AFF8-30D526B9B552}"/>
              </a:ext>
            </a:extLst>
          </p:cNvPr>
          <p:cNvSpPr/>
          <p:nvPr/>
        </p:nvSpPr>
        <p:spPr>
          <a:xfrm>
            <a:off x="471590" y="2229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graphicFrame>
        <p:nvGraphicFramePr>
          <p:cNvPr id="13" name="Tabla 12">
            <a:extLst>
              <a:ext uri="{FF2B5EF4-FFF2-40B4-BE49-F238E27FC236}">
                <a16:creationId xmlns:a16="http://schemas.microsoft.com/office/drawing/2014/main" id="{3228B8ED-5D9D-4F03-938E-EA328612D0A7}"/>
              </a:ext>
            </a:extLst>
          </p:cNvPr>
          <p:cNvGraphicFramePr>
            <a:graphicFrameLocks noGrp="1"/>
          </p:cNvGraphicFramePr>
          <p:nvPr/>
        </p:nvGraphicFramePr>
        <p:xfrm>
          <a:off x="224385" y="895022"/>
          <a:ext cx="11695470" cy="5970385"/>
        </p:xfrm>
        <a:graphic>
          <a:graphicData uri="http://schemas.openxmlformats.org/drawingml/2006/table">
            <a:tbl>
              <a:tblPr firstRow="1" firstCol="1" bandRow="1"/>
              <a:tblGrid>
                <a:gridCol w="442088">
                  <a:extLst>
                    <a:ext uri="{9D8B030D-6E8A-4147-A177-3AD203B41FA5}">
                      <a16:colId xmlns:a16="http://schemas.microsoft.com/office/drawing/2014/main" val="4034888641"/>
                    </a:ext>
                  </a:extLst>
                </a:gridCol>
                <a:gridCol w="11253382">
                  <a:extLst>
                    <a:ext uri="{9D8B030D-6E8A-4147-A177-3AD203B41FA5}">
                      <a16:colId xmlns:a16="http://schemas.microsoft.com/office/drawing/2014/main" val="144813927"/>
                    </a:ext>
                  </a:extLst>
                </a:gridCol>
              </a:tblGrid>
              <a:tr h="241669">
                <a:tc gridSpan="2">
                  <a:txBody>
                    <a:bodyPr/>
                    <a:lstStyle/>
                    <a:p>
                      <a:pPr algn="ctr">
                        <a:lnSpc>
                          <a:spcPct val="115000"/>
                        </a:lnSpc>
                        <a:spcAft>
                          <a:spcPts val="0"/>
                        </a:spcAft>
                      </a:pPr>
                      <a:r>
                        <a:rPr lang="es-GT" sz="1400" b="1" dirty="0">
                          <a:solidFill>
                            <a:srgbClr val="FFFFFF"/>
                          </a:solidFill>
                          <a:effectLst/>
                          <a:latin typeface="Montserrat" panose="00000500000000000000"/>
                          <a:ea typeface="Calibri" panose="020F0502020204030204" pitchFamily="34" charset="0"/>
                          <a:cs typeface="Times New Roman" panose="02020603050405020304" pitchFamily="18" charset="0"/>
                        </a:rPr>
                        <a:t>MATRIZ DE CONSISTENCIA: DIRECCIÓN DE PUESTOS Y REMUNERACIONES</a:t>
                      </a:r>
                      <a:endParaRPr lang="es-GT" sz="1400" dirty="0">
                        <a:effectLst/>
                        <a:latin typeface="Montserrat" panose="0000050000000000000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hMerge="1">
                  <a:txBody>
                    <a:bodyPr/>
                    <a:lstStyle/>
                    <a:p>
                      <a:endParaRPr lang="es-GT"/>
                    </a:p>
                  </a:txBody>
                  <a:tcPr/>
                </a:tc>
                <a:extLst>
                  <a:ext uri="{0D108BD9-81ED-4DB2-BD59-A6C34878D82A}">
                    <a16:rowId xmlns:a16="http://schemas.microsoft.com/office/drawing/2014/main" val="3958555833"/>
                  </a:ext>
                </a:extLst>
              </a:tr>
              <a:tr h="5043410">
                <a:tc>
                  <a:txBody>
                    <a:bodyPr/>
                    <a:lstStyle/>
                    <a:p>
                      <a:pPr marL="71755" marR="71755" algn="ctr">
                        <a:lnSpc>
                          <a:spcPct val="115000"/>
                        </a:lnSpc>
                        <a:spcAft>
                          <a:spcPts val="0"/>
                        </a:spcAft>
                      </a:pPr>
                      <a:r>
                        <a:rPr lang="es-GT" sz="1400" b="1" dirty="0">
                          <a:solidFill>
                            <a:srgbClr val="FFFFFF"/>
                          </a:solidFill>
                          <a:effectLst/>
                          <a:latin typeface="Montserrat" panose="00000500000000000000"/>
                          <a:ea typeface="Calibri" panose="020F0502020204030204" pitchFamily="34" charset="0"/>
                          <a:cs typeface="Times New Roman" panose="02020603050405020304" pitchFamily="18" charset="0"/>
                        </a:rPr>
                        <a:t>ORIENTACIONES ESTRATÉGICAS</a:t>
                      </a:r>
                      <a:endParaRPr lang="es-GT" sz="1400" dirty="0">
                        <a:effectLst/>
                        <a:latin typeface="Montserrat" panose="00000500000000000000"/>
                        <a:ea typeface="Calibri" panose="020F0502020204030204" pitchFamily="34" charset="0"/>
                        <a:cs typeface="Times New Roman" panose="02020603050405020304" pitchFamily="18" charset="0"/>
                      </a:endParaRPr>
                    </a:p>
                  </a:txBody>
                  <a:tcPr marL="68580" marR="68580" marT="0" marB="0"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just">
                        <a:lnSpc>
                          <a:spcPct val="115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EJE No. 5 DEL PLAN NACIONAL DE DESARROLLO: K’ATUN NUESTRA GUATEMALA 2032</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“Estado como garante de los derechos humanos y conductor”, el cual consiste en generar las capacidades políticas, legales, técnicas, administrativas y financieras de la institucionalidad pública para poner al Estado en condiciones de conducir un proceso de desarrollo sostenible, con un enfoque de derechos en el marco de la gobernabilidad democrática. </a:t>
                      </a:r>
                    </a:p>
                    <a:p>
                      <a:pPr algn="just">
                        <a:lnSpc>
                          <a:spcPct val="115000"/>
                        </a:lnSpc>
                        <a:spcAft>
                          <a:spcPts val="0"/>
                        </a:spcAft>
                      </a:pPr>
                      <a:r>
                        <a:rPr lang="es-GT" sz="14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POLÍTICA GENERAL DE GOBIERNO 2020-2024</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La Oficina Nacional de Servicio Civil, se enlaza con las soluciones de país, establecidas en la Política General de Gobierno 2020-2024, con la que corresponde al pilar número cuatro del Estado responsable, transparente y efectivo. Este pilar impulsa la mejora del servicio civil, la meritocracia, la transparencia, el control y la rendición de cuentas; todos elementos importantes para combatir la corrupción. Por medio de una administración efectiva en las instituciones públicas, se creará un Estado facilitador del desarrollo.”</a:t>
                      </a: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OBJETIVO ESTRATÉGICO</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En cuatro años, Guatemala debe experimentar una transformación en la forma como el Estado responde a las necesidades de la población, logrando una mejora sustancial en los indicadores de gestión pública.</a:t>
                      </a: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OBJETIVO SECTORIAL</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Impulsar el mejoramiento del servicio civil, la meritocracia, transparencia, control y rendición de cuentas.</a:t>
                      </a:r>
                    </a:p>
                    <a:p>
                      <a:pPr algn="just">
                        <a:lnSpc>
                          <a:spcPct val="115000"/>
                        </a:lnSpc>
                        <a:spcAft>
                          <a:spcPts val="0"/>
                        </a:spcAft>
                      </a:pPr>
                      <a:r>
                        <a:rPr lang="es-GT" sz="14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s-GT" sz="1400" b="1" dirty="0">
                          <a:effectLst/>
                          <a:latin typeface="Arial" panose="020B0604020202020204" pitchFamily="34" charset="0"/>
                          <a:ea typeface="Calibri" panose="020F0502020204030204" pitchFamily="34" charset="0"/>
                          <a:cs typeface="Arial" panose="020B0604020202020204" pitchFamily="34" charset="0"/>
                        </a:rPr>
                        <a:t>ACCIONES ESTRATÉGICAS</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es-GT"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Realizar y desarrollar una revisión general de las funciones y marco legal de las instituciones del Organismo Ejecutivo para readecuar la función de la institucionalidad pública, su evaluación y clasificación.</a:t>
                      </a:r>
                      <a:endParaRPr lang="es-GT" sz="14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rabicPeriod"/>
                      </a:pPr>
                      <a:r>
                        <a:rPr lang="es-GT" sz="1400" dirty="0">
                          <a:effectLst/>
                          <a:latin typeface="Arial" panose="020B0604020202020204" pitchFamily="34" charset="0"/>
                          <a:ea typeface="Calibri" panose="020F0502020204030204" pitchFamily="34" charset="0"/>
                          <a:cs typeface="Arial" panose="020B0604020202020204" pitchFamily="34" charset="0"/>
                        </a:rPr>
                        <a:t>Revisión del marco jurídico vigente con el objeto de garantizar la efectividad de la gestión pública.</a:t>
                      </a:r>
                      <a:endParaRPr lang="es-GT" sz="14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rabicPeriod"/>
                      </a:pPr>
                      <a:r>
                        <a:rPr lang="es-GT" sz="1400" dirty="0">
                          <a:effectLst/>
                          <a:latin typeface="Arial" panose="020B0604020202020204" pitchFamily="34" charset="0"/>
                          <a:ea typeface="Calibri" panose="020F0502020204030204" pitchFamily="34" charset="0"/>
                          <a:cs typeface="Arial" panose="020B0604020202020204" pitchFamily="34" charset="0"/>
                        </a:rPr>
                        <a:t>Diseñar y poner en marcha un sistema para la optimización de la administración pública.</a:t>
                      </a:r>
                      <a:endParaRPr lang="es-GT" sz="14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rabicPeriod"/>
                      </a:pPr>
                      <a:r>
                        <a:rPr lang="es-GT" sz="1400" dirty="0">
                          <a:effectLst/>
                          <a:latin typeface="Arial" panose="020B0604020202020204" pitchFamily="34" charset="0"/>
                          <a:ea typeface="Calibri" panose="020F0502020204030204" pitchFamily="34" charset="0"/>
                          <a:cs typeface="Arial" panose="020B0604020202020204" pitchFamily="34" charset="0"/>
                        </a:rPr>
                        <a:t>Proponer reformas a la Ley de Servicio Civil, para que se implemente el sistema de meritocracia.</a:t>
                      </a:r>
                      <a:endParaRPr lang="es-GT" sz="1400" dirty="0">
                        <a:effectLst/>
                        <a:latin typeface="Arial" panose="020B060402020202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209896"/>
                  </a:ext>
                </a:extLst>
              </a:tr>
            </a:tbl>
          </a:graphicData>
        </a:graphic>
      </p:graphicFrame>
    </p:spTree>
    <p:extLst>
      <p:ext uri="{BB962C8B-B14F-4D97-AF65-F5344CB8AC3E}">
        <p14:creationId xmlns:p14="http://schemas.microsoft.com/office/powerpoint/2010/main" val="40690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67B4C0A-827A-1836-3CA6-081FAFFDF17B}"/>
              </a:ext>
            </a:extLst>
          </p:cNvPr>
          <p:cNvGrpSpPr/>
          <p:nvPr/>
        </p:nvGrpSpPr>
        <p:grpSpPr>
          <a:xfrm rot="16200000">
            <a:off x="-3484040" y="3375000"/>
            <a:ext cx="7010766" cy="108000"/>
            <a:chOff x="-114000" y="6750000"/>
            <a:chExt cx="12420000" cy="108000"/>
          </a:xfrm>
        </p:grpSpPr>
        <p:sp>
          <p:nvSpPr>
            <p:cNvPr id="9" name="Rectángulo 8">
              <a:extLst>
                <a:ext uri="{FF2B5EF4-FFF2-40B4-BE49-F238E27FC236}">
                  <a16:creationId xmlns:a16="http://schemas.microsoft.com/office/drawing/2014/main" id="{99BDF023-8467-8641-723C-033AFBA29443}"/>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Rectángulo 9">
              <a:extLst>
                <a:ext uri="{FF2B5EF4-FFF2-40B4-BE49-F238E27FC236}">
                  <a16:creationId xmlns:a16="http://schemas.microsoft.com/office/drawing/2014/main" id="{88FFB5E1-A7B5-7622-DC56-8C9B61BF9B8F}"/>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1" name="Rectángulo 10">
              <a:extLst>
                <a:ext uri="{FF2B5EF4-FFF2-40B4-BE49-F238E27FC236}">
                  <a16:creationId xmlns:a16="http://schemas.microsoft.com/office/drawing/2014/main" id="{13BCD01E-7C27-CA16-3DF5-6F613C714263}"/>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pSp>
        <p:nvGrpSpPr>
          <p:cNvPr id="16" name="Grupo 15">
            <a:extLst>
              <a:ext uri="{FF2B5EF4-FFF2-40B4-BE49-F238E27FC236}">
                <a16:creationId xmlns:a16="http://schemas.microsoft.com/office/drawing/2014/main" id="{DD8A1105-6D51-C20F-0511-50945A39BFBD}"/>
              </a:ext>
            </a:extLst>
          </p:cNvPr>
          <p:cNvGrpSpPr/>
          <p:nvPr/>
        </p:nvGrpSpPr>
        <p:grpSpPr>
          <a:xfrm>
            <a:off x="10499269" y="-277588"/>
            <a:ext cx="1420586" cy="1539068"/>
            <a:chOff x="10629901" y="-179614"/>
            <a:chExt cx="1420586" cy="1539068"/>
          </a:xfrm>
        </p:grpSpPr>
        <p:sp>
          <p:nvSpPr>
            <p:cNvPr id="17" name="Rectángulo 16">
              <a:extLst>
                <a:ext uri="{FF2B5EF4-FFF2-40B4-BE49-F238E27FC236}">
                  <a16:creationId xmlns:a16="http://schemas.microsoft.com/office/drawing/2014/main" id="{27B0BC9B-D340-18B0-93E0-A4594179B596}"/>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67E88603-6FC2-8408-AE71-4DDBCB5078FD}"/>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7" name="Imagen 6">
            <a:extLst>
              <a:ext uri="{FF2B5EF4-FFF2-40B4-BE49-F238E27FC236}">
                <a16:creationId xmlns:a16="http://schemas.microsoft.com/office/drawing/2014/main" id="{B9638E74-FA5B-44C1-89B8-83EB76244966}"/>
              </a:ext>
            </a:extLst>
          </p:cNvPr>
          <p:cNvPicPr>
            <a:picLocks noChangeAspect="1"/>
          </p:cNvPicPr>
          <p:nvPr/>
        </p:nvPicPr>
        <p:blipFill>
          <a:blip r:embed="rId3"/>
          <a:stretch>
            <a:fillRect/>
          </a:stretch>
        </p:blipFill>
        <p:spPr>
          <a:xfrm>
            <a:off x="224118" y="3945276"/>
            <a:ext cx="11695737" cy="2431863"/>
          </a:xfrm>
          <a:prstGeom prst="rect">
            <a:avLst/>
          </a:prstGeom>
        </p:spPr>
      </p:pic>
      <p:sp>
        <p:nvSpPr>
          <p:cNvPr id="12" name="Rectángulo 11">
            <a:extLst>
              <a:ext uri="{FF2B5EF4-FFF2-40B4-BE49-F238E27FC236}">
                <a16:creationId xmlns:a16="http://schemas.microsoft.com/office/drawing/2014/main" id="{4CE40789-BE62-43D4-BCE4-008FE78ED33E}"/>
              </a:ext>
            </a:extLst>
          </p:cNvPr>
          <p:cNvSpPr/>
          <p:nvPr/>
        </p:nvSpPr>
        <p:spPr>
          <a:xfrm>
            <a:off x="5916705" y="3639099"/>
            <a:ext cx="6151925" cy="2913529"/>
          </a:xfrm>
          <a:prstGeom prst="rect">
            <a:avLst/>
          </a:prstGeom>
          <a:noFill/>
          <a:ln w="57150" cap="flat" cmpd="sng" algn="ctr">
            <a:solidFill>
              <a:schemeClr val="accent6">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GT"/>
          </a:p>
        </p:txBody>
      </p:sp>
      <p:sp>
        <p:nvSpPr>
          <p:cNvPr id="21" name="CuadroTexto 20">
            <a:extLst>
              <a:ext uri="{FF2B5EF4-FFF2-40B4-BE49-F238E27FC236}">
                <a16:creationId xmlns:a16="http://schemas.microsoft.com/office/drawing/2014/main" id="{0325EC79-A2A0-4229-A978-CB25FD0124B3}"/>
              </a:ext>
            </a:extLst>
          </p:cNvPr>
          <p:cNvSpPr txBox="1"/>
          <p:nvPr/>
        </p:nvSpPr>
        <p:spPr>
          <a:xfrm>
            <a:off x="5985435" y="773110"/>
            <a:ext cx="3935506" cy="2201244"/>
          </a:xfrm>
          <a:prstGeom prst="rect">
            <a:avLst/>
          </a:prstGeom>
          <a:noFill/>
        </p:spPr>
        <p:txBody>
          <a:bodyPr wrap="square">
            <a:spAutoFit/>
          </a:bodyPr>
          <a:lstStyle/>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EJE no. 5 del plan nacional de desarrollo: </a:t>
            </a:r>
            <a:r>
              <a:rPr lang="es-GT" sz="1400" b="1" dirty="0" err="1">
                <a:effectLst/>
                <a:latin typeface="Arial Narrow" panose="020B0606020202030204" pitchFamily="34" charset="0"/>
                <a:ea typeface="Calibri" panose="020F0502020204030204" pitchFamily="34" charset="0"/>
                <a:cs typeface="Times New Roman" panose="02020603050405020304" pitchFamily="18" charset="0"/>
              </a:rPr>
              <a:t>k’atun</a:t>
            </a: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 nuestra Guatemala 2032</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Política general de gobierno 2020-2024</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Objetivo estratégico</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Objetivo sectorial</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Acciones estratégicas</a:t>
            </a:r>
          </a:p>
          <a:p>
            <a:pPr marL="342900" indent="-342900">
              <a:lnSpc>
                <a:spcPct val="107000"/>
              </a:lnSpc>
              <a:spcAft>
                <a:spcPts val="800"/>
              </a:spcAft>
              <a:buFont typeface="+mj-lt"/>
              <a:buAutoNum type="arabicPeriod"/>
            </a:pPr>
            <a:r>
              <a:rPr lang="es-GT" sz="1400" b="1" dirty="0">
                <a:effectLst/>
                <a:latin typeface="Arial Narrow" panose="020B0606020202030204" pitchFamily="34" charset="0"/>
                <a:ea typeface="Calibri" panose="020F0502020204030204" pitchFamily="34" charset="0"/>
                <a:cs typeface="Times New Roman" panose="02020603050405020304" pitchFamily="18" charset="0"/>
              </a:rPr>
              <a:t>Resultado institucional</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Abrir llave 14">
            <a:extLst>
              <a:ext uri="{FF2B5EF4-FFF2-40B4-BE49-F238E27FC236}">
                <a16:creationId xmlns:a16="http://schemas.microsoft.com/office/drawing/2014/main" id="{A9B84513-37E5-4451-8616-CF21A883EEE6}"/>
              </a:ext>
            </a:extLst>
          </p:cNvPr>
          <p:cNvSpPr/>
          <p:nvPr/>
        </p:nvSpPr>
        <p:spPr>
          <a:xfrm rot="5400000">
            <a:off x="8772499" y="167479"/>
            <a:ext cx="349625" cy="624263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GT"/>
          </a:p>
        </p:txBody>
      </p:sp>
      <p:sp>
        <p:nvSpPr>
          <p:cNvPr id="22" name="Abrir llave 21">
            <a:extLst>
              <a:ext uri="{FF2B5EF4-FFF2-40B4-BE49-F238E27FC236}">
                <a16:creationId xmlns:a16="http://schemas.microsoft.com/office/drawing/2014/main" id="{24F199CD-A282-4C27-B86B-A8027ED10AB5}"/>
              </a:ext>
            </a:extLst>
          </p:cNvPr>
          <p:cNvSpPr/>
          <p:nvPr/>
        </p:nvSpPr>
        <p:spPr>
          <a:xfrm rot="5400000">
            <a:off x="2732895" y="1443997"/>
            <a:ext cx="340658" cy="4520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23" name="CuadroTexto 22">
            <a:extLst>
              <a:ext uri="{FF2B5EF4-FFF2-40B4-BE49-F238E27FC236}">
                <a16:creationId xmlns:a16="http://schemas.microsoft.com/office/drawing/2014/main" id="{7473826B-14C3-48AF-80C7-670D6F56AF92}"/>
              </a:ext>
            </a:extLst>
          </p:cNvPr>
          <p:cNvSpPr txBox="1"/>
          <p:nvPr/>
        </p:nvSpPr>
        <p:spPr>
          <a:xfrm>
            <a:off x="763300" y="3018673"/>
            <a:ext cx="4279847" cy="305212"/>
          </a:xfrm>
          <a:prstGeom prst="rect">
            <a:avLst/>
          </a:prstGeom>
          <a:noFill/>
        </p:spPr>
        <p:txBody>
          <a:bodyPr wrap="square">
            <a:spAutoFit/>
          </a:bodyPr>
          <a:lstStyle/>
          <a:p>
            <a:pPr marL="342900" indent="-342900">
              <a:lnSpc>
                <a:spcPct val="107000"/>
              </a:lnSpc>
              <a:spcAft>
                <a:spcPts val="800"/>
              </a:spcAft>
              <a:buFont typeface="+mj-lt"/>
              <a:buAutoNum type="arabicPeriod"/>
            </a:pPr>
            <a:r>
              <a:rPr lang="es-MX" sz="1400" b="1" dirty="0">
                <a:effectLst/>
                <a:latin typeface="Arial Narrow" panose="020B0606020202030204" pitchFamily="34" charset="0"/>
                <a:ea typeface="Calibri" panose="020F0502020204030204" pitchFamily="34" charset="0"/>
                <a:cs typeface="Times New Roman" panose="02020603050405020304" pitchFamily="18" charset="0"/>
              </a:rPr>
              <a:t>Funciones administrativas de la estructura vigente</a:t>
            </a:r>
            <a:endParaRPr lang="es-GT"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1049F4BD-AAE3-49A6-AEE5-709AA150BE4B}"/>
              </a:ext>
            </a:extLst>
          </p:cNvPr>
          <p:cNvSpPr txBox="1"/>
          <p:nvPr/>
        </p:nvSpPr>
        <p:spPr>
          <a:xfrm>
            <a:off x="373710" y="402888"/>
            <a:ext cx="6113928" cy="369332"/>
          </a:xfrm>
          <a:prstGeom prst="rect">
            <a:avLst/>
          </a:prstGeom>
          <a:noFill/>
        </p:spPr>
        <p:txBody>
          <a:bodyPr wrap="square">
            <a:spAutoFit/>
          </a:bodyPr>
          <a:lstStyle/>
          <a:p>
            <a:r>
              <a:rPr lang="es-GT" sz="1800" b="1" dirty="0">
                <a:solidFill>
                  <a:schemeClr val="accent1">
                    <a:lumMod val="50000"/>
                  </a:schemeClr>
                </a:solidFill>
                <a:latin typeface="Altivo Regular" panose="020B0000000000000000" pitchFamily="34" charset="77"/>
              </a:rPr>
              <a:t>ANÁLISIS</a:t>
            </a:r>
            <a:r>
              <a:rPr lang="es-GT" sz="1800" b="1" dirty="0">
                <a:solidFill>
                  <a:srgbClr val="23B2E3"/>
                </a:solidFill>
                <a:latin typeface="Altivo Regular" panose="020B0000000000000000" pitchFamily="34" charset="77"/>
              </a:rPr>
              <a:t> ESTRATÉGICO</a:t>
            </a:r>
            <a:endParaRPr lang="es-GT" dirty="0"/>
          </a:p>
        </p:txBody>
      </p:sp>
    </p:spTree>
    <p:extLst>
      <p:ext uri="{BB962C8B-B14F-4D97-AF65-F5344CB8AC3E}">
        <p14:creationId xmlns:p14="http://schemas.microsoft.com/office/powerpoint/2010/main" val="34882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2133600" y="2306162"/>
            <a:ext cx="8767482" cy="2245677"/>
          </a:xfrm>
        </p:spPr>
        <p:txBody>
          <a:bodyPr anchor="ctr">
            <a:normAutofit/>
          </a:bodyPr>
          <a:lstStyle/>
          <a:p>
            <a:r>
              <a:rPr lang="es-GT" sz="4200" b="1" dirty="0">
                <a:solidFill>
                  <a:srgbClr val="192854"/>
                </a:solidFill>
                <a:latin typeface="Altivo Regular" panose="020B0000000000000000" pitchFamily="34" charset="77"/>
              </a:rPr>
              <a:t>MATRIZ ANÁLISIS LEGAL</a:t>
            </a:r>
            <a:br>
              <a:rPr lang="es-GT" sz="4200" b="1" dirty="0">
                <a:solidFill>
                  <a:srgbClr val="192854"/>
                </a:solidFill>
                <a:latin typeface="Altivo Regular" panose="020B0000000000000000" pitchFamily="34" charset="77"/>
              </a:rPr>
            </a:br>
            <a:r>
              <a:rPr lang="es-GT" sz="4200" b="1" dirty="0">
                <a:solidFill>
                  <a:srgbClr val="23B2E3"/>
                </a:solidFill>
                <a:latin typeface="Altivo Regular" panose="020B0000000000000000" pitchFamily="34" charset="77"/>
              </a:rPr>
              <a:t>Y SITUACIÓN PROPUESTA FUNCIONAL</a:t>
            </a:r>
          </a:p>
        </p:txBody>
      </p:sp>
      <p:grpSp>
        <p:nvGrpSpPr>
          <p:cNvPr id="11" name="Grupo 10">
            <a:extLst>
              <a:ext uri="{FF2B5EF4-FFF2-40B4-BE49-F238E27FC236}">
                <a16:creationId xmlns:a16="http://schemas.microsoft.com/office/drawing/2014/main" id="{04E6BA7F-AD96-8A6F-CDC9-0BEDD17FE946}"/>
              </a:ext>
            </a:extLst>
          </p:cNvPr>
          <p:cNvGrpSpPr/>
          <p:nvPr/>
        </p:nvGrpSpPr>
        <p:grpSpPr>
          <a:xfrm rot="16200000">
            <a:off x="-3484040" y="3375000"/>
            <a:ext cx="7010766" cy="108000"/>
            <a:chOff x="-114000" y="6750000"/>
            <a:chExt cx="12420000" cy="108000"/>
          </a:xfrm>
        </p:grpSpPr>
        <p:sp>
          <p:nvSpPr>
            <p:cNvPr id="12" name="Rectángulo 11">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3" name="Rectángulo 12">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4" name="Rectángulo 13">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Tree>
    <p:extLst>
      <p:ext uri="{BB962C8B-B14F-4D97-AF65-F5344CB8AC3E}">
        <p14:creationId xmlns:p14="http://schemas.microsoft.com/office/powerpoint/2010/main" val="231982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C405D9-DBA1-4D61-8901-0C2DC4B96FA5}"/>
              </a:ext>
            </a:extLst>
          </p:cNvPr>
          <p:cNvPicPr>
            <a:picLocks noChangeAspect="1"/>
          </p:cNvPicPr>
          <p:nvPr/>
        </p:nvPicPr>
        <p:blipFill rotWithShape="1">
          <a:blip r:embed="rId2"/>
          <a:srcRect t="16331"/>
          <a:stretch/>
        </p:blipFill>
        <p:spPr>
          <a:xfrm>
            <a:off x="399255" y="1024905"/>
            <a:ext cx="11393490" cy="2646231"/>
          </a:xfrm>
          <a:prstGeom prst="rect">
            <a:avLst/>
          </a:prstGeom>
        </p:spPr>
      </p:pic>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554181" y="557329"/>
            <a:ext cx="4447650" cy="657171"/>
          </a:xfrm>
        </p:spPr>
        <p:txBody>
          <a:bodyPr anchor="ctr">
            <a:noAutofit/>
          </a:bodyPr>
          <a:lstStyle/>
          <a:p>
            <a:pPr algn="l"/>
            <a:r>
              <a:rPr lang="es-GT" sz="2800" b="1" dirty="0">
                <a:solidFill>
                  <a:srgbClr val="192854"/>
                </a:solidFill>
                <a:latin typeface="Altivo Regular" panose="020B0000000000000000" pitchFamily="34" charset="77"/>
              </a:rPr>
              <a:t>SITUACIÓN</a:t>
            </a:r>
            <a:br>
              <a:rPr lang="es-GT" sz="2800" dirty="0">
                <a:solidFill>
                  <a:srgbClr val="192854"/>
                </a:solidFill>
                <a:latin typeface="Altivo Regular" panose="020B0000000000000000" pitchFamily="34" charset="77"/>
              </a:rPr>
            </a:br>
            <a:r>
              <a:rPr lang="es-GT" sz="2000" dirty="0">
                <a:solidFill>
                  <a:srgbClr val="87C0D5"/>
                </a:solidFill>
                <a:latin typeface="Altivo Regular" panose="020B0000000000000000" pitchFamily="34" charset="77"/>
              </a:rPr>
              <a:t>PROPUESTA</a:t>
            </a:r>
            <a:endParaRPr lang="es-GT" sz="2800" dirty="0">
              <a:solidFill>
                <a:srgbClr val="87C0D5"/>
              </a:solidFill>
              <a:latin typeface="Altivo Regular" panose="020B0000000000000000" pitchFamily="34" charset="77"/>
            </a:endParaRPr>
          </a:p>
        </p:txBody>
      </p:sp>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3"/>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4" name="CuadroTexto 13">
            <a:extLst>
              <a:ext uri="{FF2B5EF4-FFF2-40B4-BE49-F238E27FC236}">
                <a16:creationId xmlns:a16="http://schemas.microsoft.com/office/drawing/2014/main" id="{F4684338-5931-499C-A7B4-6B166740A430}"/>
              </a:ext>
            </a:extLst>
          </p:cNvPr>
          <p:cNvSpPr txBox="1"/>
          <p:nvPr/>
        </p:nvSpPr>
        <p:spPr>
          <a:xfrm>
            <a:off x="5678817" y="5158295"/>
            <a:ext cx="2976282" cy="369332"/>
          </a:xfrm>
          <a:prstGeom prst="rect">
            <a:avLst/>
          </a:prstGeom>
          <a:noFill/>
        </p:spPr>
        <p:txBody>
          <a:bodyPr wrap="square">
            <a:spAutoFit/>
          </a:bodyPr>
          <a:lstStyle/>
          <a:p>
            <a:r>
              <a:rPr lang="es-MX" dirty="0"/>
              <a:t>Replantear o crear funciones.</a:t>
            </a:r>
          </a:p>
        </p:txBody>
      </p:sp>
      <p:sp>
        <p:nvSpPr>
          <p:cNvPr id="16" name="CuadroTexto 15">
            <a:extLst>
              <a:ext uri="{FF2B5EF4-FFF2-40B4-BE49-F238E27FC236}">
                <a16:creationId xmlns:a16="http://schemas.microsoft.com/office/drawing/2014/main" id="{B704B686-60A0-4CB5-BB56-DCC9D7652301}"/>
              </a:ext>
            </a:extLst>
          </p:cNvPr>
          <p:cNvSpPr txBox="1"/>
          <p:nvPr/>
        </p:nvSpPr>
        <p:spPr>
          <a:xfrm>
            <a:off x="5678817" y="5765922"/>
            <a:ext cx="6113928" cy="923330"/>
          </a:xfrm>
          <a:prstGeom prst="rect">
            <a:avLst/>
          </a:prstGeom>
          <a:noFill/>
        </p:spPr>
        <p:txBody>
          <a:bodyPr wrap="square">
            <a:spAutoFit/>
          </a:bodyPr>
          <a:lstStyle/>
          <a:p>
            <a:pPr lvl="0" algn="just"/>
            <a:r>
              <a:rPr lang="es-GT" sz="1800" dirty="0">
                <a:latin typeface="Altivo Light" panose="020B0000000000000000"/>
              </a:rPr>
              <a:t>Definir si debemos cambiar la denominación a los órganos objeto de estudio o crear nuevos, ello de acuerdo con las funciones que se determinaron</a:t>
            </a:r>
          </a:p>
        </p:txBody>
      </p:sp>
      <p:sp>
        <p:nvSpPr>
          <p:cNvPr id="17" name="Título 1">
            <a:extLst>
              <a:ext uri="{FF2B5EF4-FFF2-40B4-BE49-F238E27FC236}">
                <a16:creationId xmlns:a16="http://schemas.microsoft.com/office/drawing/2014/main" id="{C05B1E04-FC58-44BA-AAB2-D50E7B582D7C}"/>
              </a:ext>
            </a:extLst>
          </p:cNvPr>
          <p:cNvSpPr txBox="1">
            <a:spLocks/>
          </p:cNvSpPr>
          <p:nvPr/>
        </p:nvSpPr>
        <p:spPr>
          <a:xfrm>
            <a:off x="5580856" y="4082801"/>
            <a:ext cx="5508486" cy="10754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2000" b="1" dirty="0">
                <a:solidFill>
                  <a:schemeClr val="accent1">
                    <a:lumMod val="50000"/>
                  </a:schemeClr>
                </a:solidFill>
                <a:latin typeface="Altivo Regular" panose="020B0000000000000000" pitchFamily="34" charset="77"/>
              </a:rPr>
              <a:t>Análisis de matrices que integran el diagnóstico</a:t>
            </a:r>
            <a:br>
              <a:rPr lang="es-GT" sz="2000" b="1" dirty="0">
                <a:solidFill>
                  <a:srgbClr val="00B0F0"/>
                </a:solidFill>
                <a:latin typeface="Altivo Regular" panose="020B0000000000000000" pitchFamily="34" charset="77"/>
              </a:rPr>
            </a:br>
            <a:r>
              <a:rPr lang="es-GT" sz="2000" b="1" dirty="0">
                <a:solidFill>
                  <a:srgbClr val="00B0F0"/>
                </a:solidFill>
                <a:latin typeface="Altivo Regular" panose="020B0000000000000000" pitchFamily="34" charset="77"/>
              </a:rPr>
              <a:t>Y SITUACIÓN PROPUESTA FUNCIONAL</a:t>
            </a:r>
            <a:endParaRPr lang="es-GT" sz="2000" dirty="0">
              <a:solidFill>
                <a:srgbClr val="87C0D5"/>
              </a:solidFill>
              <a:latin typeface="Altivo Regular" panose="020B0000000000000000" pitchFamily="34" charset="77"/>
            </a:endParaRPr>
          </a:p>
        </p:txBody>
      </p:sp>
      <p:sp>
        <p:nvSpPr>
          <p:cNvPr id="8" name="Diagrama de flujo: conector 7">
            <a:extLst>
              <a:ext uri="{FF2B5EF4-FFF2-40B4-BE49-F238E27FC236}">
                <a16:creationId xmlns:a16="http://schemas.microsoft.com/office/drawing/2014/main" id="{634C82CB-ADCF-476A-9071-C9D5D73D5388}"/>
              </a:ext>
            </a:extLst>
          </p:cNvPr>
          <p:cNvSpPr/>
          <p:nvPr/>
        </p:nvSpPr>
        <p:spPr>
          <a:xfrm>
            <a:off x="5499099" y="5277438"/>
            <a:ext cx="188259" cy="184670"/>
          </a:xfrm>
          <a:prstGeom prst="flowChartConnecto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sp>
        <p:nvSpPr>
          <p:cNvPr id="23" name="Diagrama de flujo: conector 22">
            <a:extLst>
              <a:ext uri="{FF2B5EF4-FFF2-40B4-BE49-F238E27FC236}">
                <a16:creationId xmlns:a16="http://schemas.microsoft.com/office/drawing/2014/main" id="{F225B33F-E685-41F6-B46F-CA1328815613}"/>
              </a:ext>
            </a:extLst>
          </p:cNvPr>
          <p:cNvSpPr/>
          <p:nvPr/>
        </p:nvSpPr>
        <p:spPr>
          <a:xfrm>
            <a:off x="5499099" y="5977400"/>
            <a:ext cx="188259" cy="18467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41447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sp>
        <p:nvSpPr>
          <p:cNvPr id="27" name="Título 1">
            <a:extLst>
              <a:ext uri="{FF2B5EF4-FFF2-40B4-BE49-F238E27FC236}">
                <a16:creationId xmlns:a16="http://schemas.microsoft.com/office/drawing/2014/main" id="{EDA65064-CC0D-CB5D-D13B-CF3826F7110D}"/>
              </a:ext>
            </a:extLst>
          </p:cNvPr>
          <p:cNvSpPr txBox="1">
            <a:spLocks/>
          </p:cNvSpPr>
          <p:nvPr/>
        </p:nvSpPr>
        <p:spPr>
          <a:xfrm>
            <a:off x="501783" y="549315"/>
            <a:ext cx="5953337"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2800" b="1" dirty="0">
                <a:solidFill>
                  <a:schemeClr val="accent1">
                    <a:lumMod val="50000"/>
                  </a:schemeClr>
                </a:solidFill>
                <a:latin typeface="Altivo Regular" panose="020B0000000000000000" pitchFamily="34" charset="77"/>
              </a:rPr>
              <a:t>MATRIZ ANÁLISIS LEGAL</a:t>
            </a:r>
            <a:r>
              <a:rPr lang="es-GT" sz="2800" b="1" dirty="0">
                <a:solidFill>
                  <a:srgbClr val="00B0F0"/>
                </a:solidFill>
                <a:latin typeface="Altivo Regular" panose="020B0000000000000000" pitchFamily="34" charset="77"/>
              </a:rPr>
              <a:t> </a:t>
            </a:r>
            <a:br>
              <a:rPr lang="es-GT" sz="2800" b="1" dirty="0">
                <a:solidFill>
                  <a:srgbClr val="00B0F0"/>
                </a:solidFill>
                <a:latin typeface="Altivo Regular" panose="020B0000000000000000" pitchFamily="34" charset="77"/>
              </a:rPr>
            </a:br>
            <a:r>
              <a:rPr lang="es-GT" sz="2800" b="1" dirty="0">
                <a:solidFill>
                  <a:srgbClr val="00B0F0"/>
                </a:solidFill>
                <a:latin typeface="Altivo Regular" panose="020B0000000000000000" pitchFamily="34" charset="77"/>
              </a:rPr>
              <a:t>Y SITUACIÓN PROPUESTA FUNCIONAL</a:t>
            </a:r>
            <a:endParaRPr lang="es-GT" sz="2800" dirty="0">
              <a:solidFill>
                <a:srgbClr val="87C0D5"/>
              </a:solidFill>
              <a:latin typeface="Altivo Regular" panose="020B0000000000000000" pitchFamily="34" charset="77"/>
            </a:endParaRPr>
          </a:p>
        </p:txBody>
      </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22" name="Título 1">
            <a:extLst>
              <a:ext uri="{FF2B5EF4-FFF2-40B4-BE49-F238E27FC236}">
                <a16:creationId xmlns:a16="http://schemas.microsoft.com/office/drawing/2014/main" id="{4CA32AD0-2AAD-41A7-AE1C-27BBCFCA26FF}"/>
              </a:ext>
            </a:extLst>
          </p:cNvPr>
          <p:cNvSpPr txBox="1">
            <a:spLocks/>
          </p:cNvSpPr>
          <p:nvPr/>
        </p:nvSpPr>
        <p:spPr>
          <a:xfrm>
            <a:off x="3726856" y="1446777"/>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Encabezado</a:t>
            </a:r>
          </a:p>
          <a:p>
            <a:r>
              <a:rPr lang="es-GT" sz="2400" dirty="0">
                <a:solidFill>
                  <a:srgbClr val="87C0D5"/>
                </a:solidFill>
                <a:latin typeface="Altivo Regular" panose="020B0000000000000000" pitchFamily="34" charset="77"/>
              </a:rPr>
              <a:t>Situación Propuesta</a:t>
            </a:r>
          </a:p>
        </p:txBody>
      </p:sp>
      <p:sp>
        <p:nvSpPr>
          <p:cNvPr id="23" name="Título 1">
            <a:extLst>
              <a:ext uri="{FF2B5EF4-FFF2-40B4-BE49-F238E27FC236}">
                <a16:creationId xmlns:a16="http://schemas.microsoft.com/office/drawing/2014/main" id="{68D0D02D-3540-4813-8ACC-2D4136C00684}"/>
              </a:ext>
            </a:extLst>
          </p:cNvPr>
          <p:cNvSpPr txBox="1">
            <a:spLocks/>
          </p:cNvSpPr>
          <p:nvPr/>
        </p:nvSpPr>
        <p:spPr>
          <a:xfrm>
            <a:off x="5363838" y="235511"/>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GT" sz="2400" dirty="0">
              <a:solidFill>
                <a:srgbClr val="87C0D5"/>
              </a:solidFill>
              <a:latin typeface="Altivo Regular" panose="020B0000000000000000" pitchFamily="34" charset="77"/>
            </a:endParaRPr>
          </a:p>
        </p:txBody>
      </p:sp>
      <p:pic>
        <p:nvPicPr>
          <p:cNvPr id="5" name="Imagen 4">
            <a:extLst>
              <a:ext uri="{FF2B5EF4-FFF2-40B4-BE49-F238E27FC236}">
                <a16:creationId xmlns:a16="http://schemas.microsoft.com/office/drawing/2014/main" id="{18D76419-A32E-4CCB-8098-0D955CF67678}"/>
              </a:ext>
            </a:extLst>
          </p:cNvPr>
          <p:cNvPicPr>
            <a:picLocks noChangeAspect="1"/>
          </p:cNvPicPr>
          <p:nvPr/>
        </p:nvPicPr>
        <p:blipFill>
          <a:blip r:embed="rId3"/>
          <a:stretch>
            <a:fillRect/>
          </a:stretch>
        </p:blipFill>
        <p:spPr>
          <a:xfrm>
            <a:off x="430579" y="2152967"/>
            <a:ext cx="11572410" cy="4053971"/>
          </a:xfrm>
          <a:prstGeom prst="rect">
            <a:avLst/>
          </a:prstGeom>
        </p:spPr>
      </p:pic>
    </p:spTree>
    <p:extLst>
      <p:ext uri="{BB962C8B-B14F-4D97-AF65-F5344CB8AC3E}">
        <p14:creationId xmlns:p14="http://schemas.microsoft.com/office/powerpoint/2010/main" val="3981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FA33A23-8616-49E0-A8E7-22AB4863F5D0}"/>
              </a:ext>
            </a:extLst>
          </p:cNvPr>
          <p:cNvPicPr>
            <a:picLocks noChangeAspect="1"/>
          </p:cNvPicPr>
          <p:nvPr/>
        </p:nvPicPr>
        <p:blipFill>
          <a:blip r:embed="rId2"/>
          <a:stretch>
            <a:fillRect/>
          </a:stretch>
        </p:blipFill>
        <p:spPr>
          <a:xfrm>
            <a:off x="3530278" y="800711"/>
            <a:ext cx="7802805" cy="5818759"/>
          </a:xfrm>
          <a:prstGeom prst="rect">
            <a:avLst/>
          </a:prstGeom>
        </p:spPr>
      </p:pic>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169899" y="3011028"/>
            <a:ext cx="3614805" cy="1075494"/>
          </a:xfrm>
        </p:spPr>
        <p:txBody>
          <a:bodyPr anchor="ctr">
            <a:noAutofit/>
          </a:bodyPr>
          <a:lstStyle/>
          <a:p>
            <a:pPr algn="l"/>
            <a:r>
              <a:rPr lang="es-GT" sz="1800" b="1" dirty="0">
                <a:solidFill>
                  <a:schemeClr val="accent1">
                    <a:lumMod val="50000"/>
                  </a:schemeClr>
                </a:solidFill>
                <a:latin typeface="Altivo Regular" panose="020B0000000000000000" pitchFamily="34" charset="77"/>
              </a:rPr>
              <a:t>MATRIZ ANÁLISIS LEGAL</a:t>
            </a:r>
            <a:r>
              <a:rPr lang="es-GT" sz="1800" b="1" dirty="0">
                <a:solidFill>
                  <a:srgbClr val="00B0F0"/>
                </a:solidFill>
                <a:latin typeface="Altivo Regular" panose="020B0000000000000000" pitchFamily="34" charset="77"/>
              </a:rPr>
              <a:t>    Y SITUACIÓN PROPUESTA FUNCIONAL</a:t>
            </a:r>
            <a:endParaRPr lang="es-GT" sz="1800" dirty="0">
              <a:solidFill>
                <a:srgbClr val="87C0D5"/>
              </a:solidFill>
              <a:latin typeface="Altivo Regular" panose="020B0000000000000000" pitchFamily="34" charset="77"/>
            </a:endParaRPr>
          </a:p>
        </p:txBody>
      </p:sp>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3"/>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4" name="Título 1">
            <a:extLst>
              <a:ext uri="{FF2B5EF4-FFF2-40B4-BE49-F238E27FC236}">
                <a16:creationId xmlns:a16="http://schemas.microsoft.com/office/drawing/2014/main" id="{1471A73B-A4FA-4B99-8E9A-E82DE8347D51}"/>
              </a:ext>
            </a:extLst>
          </p:cNvPr>
          <p:cNvSpPr txBox="1">
            <a:spLocks/>
          </p:cNvSpPr>
          <p:nvPr/>
        </p:nvSpPr>
        <p:spPr>
          <a:xfrm>
            <a:off x="5071904" y="255333"/>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Acción a</a:t>
            </a:r>
          </a:p>
          <a:p>
            <a:r>
              <a:rPr lang="es-GT" sz="2400" dirty="0">
                <a:solidFill>
                  <a:srgbClr val="87C0D5"/>
                </a:solidFill>
                <a:latin typeface="Altivo Regular" panose="020B0000000000000000" pitchFamily="34" charset="77"/>
              </a:rPr>
              <a:t>Realizar</a:t>
            </a:r>
          </a:p>
        </p:txBody>
      </p:sp>
    </p:spTree>
    <p:extLst>
      <p:ext uri="{BB962C8B-B14F-4D97-AF65-F5344CB8AC3E}">
        <p14:creationId xmlns:p14="http://schemas.microsoft.com/office/powerpoint/2010/main" val="20068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pic>
        <p:nvPicPr>
          <p:cNvPr id="7" name="Imagen 6">
            <a:extLst>
              <a:ext uri="{FF2B5EF4-FFF2-40B4-BE49-F238E27FC236}">
                <a16:creationId xmlns:a16="http://schemas.microsoft.com/office/drawing/2014/main" id="{417B6AB8-9C09-472D-B2D6-BD5F272D17DB}"/>
              </a:ext>
            </a:extLst>
          </p:cNvPr>
          <p:cNvPicPr>
            <a:picLocks noChangeAspect="1"/>
          </p:cNvPicPr>
          <p:nvPr/>
        </p:nvPicPr>
        <p:blipFill>
          <a:blip r:embed="rId3"/>
          <a:stretch>
            <a:fillRect/>
          </a:stretch>
        </p:blipFill>
        <p:spPr>
          <a:xfrm>
            <a:off x="1013162" y="1981454"/>
            <a:ext cx="9878804" cy="4401164"/>
          </a:xfrm>
          <a:prstGeom prst="rect">
            <a:avLst/>
          </a:prstGeom>
        </p:spPr>
      </p:pic>
      <p:sp>
        <p:nvSpPr>
          <p:cNvPr id="17" name="Título 1">
            <a:extLst>
              <a:ext uri="{FF2B5EF4-FFF2-40B4-BE49-F238E27FC236}">
                <a16:creationId xmlns:a16="http://schemas.microsoft.com/office/drawing/2014/main" id="{2DF59767-E543-4C89-9424-4A74C572E870}"/>
              </a:ext>
            </a:extLst>
          </p:cNvPr>
          <p:cNvSpPr txBox="1">
            <a:spLocks/>
          </p:cNvSpPr>
          <p:nvPr/>
        </p:nvSpPr>
        <p:spPr>
          <a:xfrm>
            <a:off x="3626992" y="6181427"/>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Acción a </a:t>
            </a:r>
            <a:r>
              <a:rPr lang="es-GT" sz="2400" dirty="0">
                <a:solidFill>
                  <a:srgbClr val="87C0D5"/>
                </a:solidFill>
                <a:latin typeface="Altivo Regular" panose="020B0000000000000000" pitchFamily="34" charset="77"/>
              </a:rPr>
              <a:t>Realizar</a:t>
            </a:r>
          </a:p>
        </p:txBody>
      </p:sp>
      <p:sp>
        <p:nvSpPr>
          <p:cNvPr id="18" name="Título 1">
            <a:extLst>
              <a:ext uri="{FF2B5EF4-FFF2-40B4-BE49-F238E27FC236}">
                <a16:creationId xmlns:a16="http://schemas.microsoft.com/office/drawing/2014/main" id="{5BFC509F-7733-42CD-94BC-FFB4C9AA44B9}"/>
              </a:ext>
            </a:extLst>
          </p:cNvPr>
          <p:cNvSpPr>
            <a:spLocks noGrp="1"/>
          </p:cNvSpPr>
          <p:nvPr>
            <p:ph type="ctrTitle"/>
          </p:nvPr>
        </p:nvSpPr>
        <p:spPr>
          <a:xfrm>
            <a:off x="2917213" y="104399"/>
            <a:ext cx="6357574" cy="1075494"/>
          </a:xfrm>
        </p:spPr>
        <p:txBody>
          <a:bodyPr anchor="ctr">
            <a:noAutofit/>
          </a:bodyPr>
          <a:lstStyle/>
          <a:p>
            <a:pPr algn="l"/>
            <a:r>
              <a:rPr lang="es-GT" sz="1800" b="1" dirty="0">
                <a:solidFill>
                  <a:schemeClr val="accent1">
                    <a:lumMod val="50000"/>
                  </a:schemeClr>
                </a:solidFill>
                <a:latin typeface="Altivo Regular" panose="020B0000000000000000" pitchFamily="34" charset="77"/>
              </a:rPr>
              <a:t>MATRIZ ANÁLISIS LEGAL</a:t>
            </a:r>
            <a:r>
              <a:rPr lang="es-GT" sz="1800" b="1" dirty="0">
                <a:solidFill>
                  <a:srgbClr val="00B0F0"/>
                </a:solidFill>
                <a:latin typeface="Altivo Regular" panose="020B0000000000000000" pitchFamily="34" charset="77"/>
              </a:rPr>
              <a:t>  Y SITUACIÓN PROPUESTA FUNCIONAL</a:t>
            </a:r>
            <a:endParaRPr lang="es-GT" sz="1800" dirty="0">
              <a:solidFill>
                <a:srgbClr val="87C0D5"/>
              </a:solidFill>
              <a:latin typeface="Altivo Regular" panose="020B0000000000000000" pitchFamily="34" charset="77"/>
            </a:endParaRPr>
          </a:p>
        </p:txBody>
      </p:sp>
      <p:sp>
        <p:nvSpPr>
          <p:cNvPr id="22" name="Título 1">
            <a:extLst>
              <a:ext uri="{FF2B5EF4-FFF2-40B4-BE49-F238E27FC236}">
                <a16:creationId xmlns:a16="http://schemas.microsoft.com/office/drawing/2014/main" id="{6A263A64-5833-4D36-B44B-D1D33E689959}"/>
              </a:ext>
            </a:extLst>
          </p:cNvPr>
          <p:cNvSpPr txBox="1">
            <a:spLocks/>
          </p:cNvSpPr>
          <p:nvPr/>
        </p:nvSpPr>
        <p:spPr>
          <a:xfrm>
            <a:off x="3550777" y="1652868"/>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Si la Función</a:t>
            </a:r>
          </a:p>
        </p:txBody>
      </p:sp>
    </p:spTree>
    <p:extLst>
      <p:ext uri="{BB962C8B-B14F-4D97-AF65-F5344CB8AC3E}">
        <p14:creationId xmlns:p14="http://schemas.microsoft.com/office/powerpoint/2010/main" val="10821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00E4499-88EE-4B78-B096-03D612BCE5FA}"/>
              </a:ext>
            </a:extLst>
          </p:cNvPr>
          <p:cNvPicPr>
            <a:picLocks noChangeAspect="1"/>
          </p:cNvPicPr>
          <p:nvPr/>
        </p:nvPicPr>
        <p:blipFill>
          <a:blip r:embed="rId2"/>
          <a:stretch>
            <a:fillRect/>
          </a:stretch>
        </p:blipFill>
        <p:spPr>
          <a:xfrm>
            <a:off x="1197393" y="1368657"/>
            <a:ext cx="9631119" cy="5229955"/>
          </a:xfrm>
          <a:prstGeom prst="rect">
            <a:avLst/>
          </a:prstGeom>
        </p:spPr>
      </p:pic>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3"/>
            <a:stretch>
              <a:fillRect/>
            </a:stretch>
          </p:blipFill>
          <p:spPr>
            <a:xfrm>
              <a:off x="10959144" y="357362"/>
              <a:ext cx="762100" cy="765517"/>
            </a:xfrm>
            <a:prstGeom prst="rect">
              <a:avLst/>
            </a:prstGeom>
          </p:spPr>
        </p:pic>
      </p:grpSp>
      <p:grpSp>
        <p:nvGrpSpPr>
          <p:cNvPr id="26" name="Grupo 25">
            <a:extLst>
              <a:ext uri="{FF2B5EF4-FFF2-40B4-BE49-F238E27FC236}">
                <a16:creationId xmlns:a16="http://schemas.microsoft.com/office/drawing/2014/main" id="{A418BA9B-4719-7547-9643-982FFB650E22}"/>
              </a:ext>
            </a:extLst>
          </p:cNvPr>
          <p:cNvGrpSpPr/>
          <p:nvPr/>
        </p:nvGrpSpPr>
        <p:grpSpPr>
          <a:xfrm rot="16200000">
            <a:off x="-3484040" y="3375000"/>
            <a:ext cx="7010766" cy="108000"/>
            <a:chOff x="-114000" y="6750000"/>
            <a:chExt cx="12420000" cy="108000"/>
          </a:xfrm>
        </p:grpSpPr>
        <p:sp>
          <p:nvSpPr>
            <p:cNvPr id="27" name="Rectángulo 26">
              <a:extLst>
                <a:ext uri="{FF2B5EF4-FFF2-40B4-BE49-F238E27FC236}">
                  <a16:creationId xmlns:a16="http://schemas.microsoft.com/office/drawing/2014/main" id="{79ED96DB-12B3-EBD2-CA19-DAE840CA050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8" name="Rectángulo 27">
              <a:extLst>
                <a:ext uri="{FF2B5EF4-FFF2-40B4-BE49-F238E27FC236}">
                  <a16:creationId xmlns:a16="http://schemas.microsoft.com/office/drawing/2014/main" id="{C6CF4613-4068-4B04-2AF8-2C3B8ACF076E}"/>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9" name="Rectángulo 28">
              <a:extLst>
                <a:ext uri="{FF2B5EF4-FFF2-40B4-BE49-F238E27FC236}">
                  <a16:creationId xmlns:a16="http://schemas.microsoft.com/office/drawing/2014/main" id="{5838A726-591D-60EF-A3BD-E5761BC97840}"/>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sp>
        <p:nvSpPr>
          <p:cNvPr id="14" name="Título 1">
            <a:extLst>
              <a:ext uri="{FF2B5EF4-FFF2-40B4-BE49-F238E27FC236}">
                <a16:creationId xmlns:a16="http://schemas.microsoft.com/office/drawing/2014/main" id="{1471A73B-A4FA-4B99-8E9A-E82DE8347D51}"/>
              </a:ext>
            </a:extLst>
          </p:cNvPr>
          <p:cNvSpPr txBox="1">
            <a:spLocks/>
          </p:cNvSpPr>
          <p:nvPr/>
        </p:nvSpPr>
        <p:spPr>
          <a:xfrm>
            <a:off x="5916705" y="820531"/>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Acción a</a:t>
            </a:r>
          </a:p>
          <a:p>
            <a:r>
              <a:rPr lang="es-GT" sz="2400" dirty="0">
                <a:solidFill>
                  <a:srgbClr val="87C0D5"/>
                </a:solidFill>
                <a:latin typeface="Altivo Regular" panose="020B0000000000000000" pitchFamily="34" charset="77"/>
              </a:rPr>
              <a:t>Realizar</a:t>
            </a:r>
          </a:p>
        </p:txBody>
      </p:sp>
      <p:sp>
        <p:nvSpPr>
          <p:cNvPr id="15" name="Título 1">
            <a:extLst>
              <a:ext uri="{FF2B5EF4-FFF2-40B4-BE49-F238E27FC236}">
                <a16:creationId xmlns:a16="http://schemas.microsoft.com/office/drawing/2014/main" id="{0951B4CC-7AB3-419F-9CBC-53E2AA100F56}"/>
              </a:ext>
            </a:extLst>
          </p:cNvPr>
          <p:cNvSpPr txBox="1">
            <a:spLocks/>
          </p:cNvSpPr>
          <p:nvPr/>
        </p:nvSpPr>
        <p:spPr>
          <a:xfrm>
            <a:off x="278659" y="2072843"/>
            <a:ext cx="4651144"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2400" b="1" dirty="0">
                <a:solidFill>
                  <a:srgbClr val="192854"/>
                </a:solidFill>
                <a:latin typeface="Altivo Regular" panose="020B0000000000000000" pitchFamily="34" charset="77"/>
              </a:rPr>
              <a:t>Si la Función</a:t>
            </a:r>
          </a:p>
        </p:txBody>
      </p:sp>
      <p:sp>
        <p:nvSpPr>
          <p:cNvPr id="17" name="Título 1">
            <a:extLst>
              <a:ext uri="{FF2B5EF4-FFF2-40B4-BE49-F238E27FC236}">
                <a16:creationId xmlns:a16="http://schemas.microsoft.com/office/drawing/2014/main" id="{30234DAF-28E6-4CEE-9AD0-697E7356BF9C}"/>
              </a:ext>
            </a:extLst>
          </p:cNvPr>
          <p:cNvSpPr>
            <a:spLocks noGrp="1"/>
          </p:cNvSpPr>
          <p:nvPr>
            <p:ph type="ctrTitle"/>
          </p:nvPr>
        </p:nvSpPr>
        <p:spPr>
          <a:xfrm>
            <a:off x="278659" y="-106455"/>
            <a:ext cx="6357574" cy="1075494"/>
          </a:xfrm>
        </p:spPr>
        <p:txBody>
          <a:bodyPr anchor="ctr">
            <a:noAutofit/>
          </a:bodyPr>
          <a:lstStyle/>
          <a:p>
            <a:pPr algn="l"/>
            <a:r>
              <a:rPr lang="es-GT" sz="1800" b="1" dirty="0">
                <a:solidFill>
                  <a:schemeClr val="accent1">
                    <a:lumMod val="50000"/>
                  </a:schemeClr>
                </a:solidFill>
                <a:latin typeface="Altivo Regular" panose="020B0000000000000000" pitchFamily="34" charset="77"/>
              </a:rPr>
              <a:t>MATRIZ ANÁLISIS LEGAL</a:t>
            </a:r>
            <a:r>
              <a:rPr lang="es-GT" sz="1800" b="1" dirty="0">
                <a:solidFill>
                  <a:srgbClr val="00B0F0"/>
                </a:solidFill>
                <a:latin typeface="Altivo Regular" panose="020B0000000000000000" pitchFamily="34" charset="77"/>
              </a:rPr>
              <a:t>  Y SITUACIÓN PROPUESTA FUNCIONAL</a:t>
            </a:r>
            <a:endParaRPr lang="es-GT" sz="1800" dirty="0">
              <a:solidFill>
                <a:srgbClr val="87C0D5"/>
              </a:solidFill>
              <a:latin typeface="Altivo Regular" panose="020B0000000000000000" pitchFamily="34" charset="77"/>
            </a:endParaRPr>
          </a:p>
        </p:txBody>
      </p:sp>
    </p:spTree>
    <p:extLst>
      <p:ext uri="{BB962C8B-B14F-4D97-AF65-F5344CB8AC3E}">
        <p14:creationId xmlns:p14="http://schemas.microsoft.com/office/powerpoint/2010/main" val="33749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EBAF4E52-ACD4-5923-DBE0-FA83EF22F05E}"/>
              </a:ext>
            </a:extLst>
          </p:cNvPr>
          <p:cNvGrpSpPr/>
          <p:nvPr/>
        </p:nvGrpSpPr>
        <p:grpSpPr>
          <a:xfrm>
            <a:off x="-114000" y="6782658"/>
            <a:ext cx="12420000" cy="108000"/>
            <a:chOff x="-114000" y="6750000"/>
            <a:chExt cx="12420000" cy="108000"/>
          </a:xfrm>
        </p:grpSpPr>
        <p:sp>
          <p:nvSpPr>
            <p:cNvPr id="11" name="Rectángulo 10">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Rectángulo 11">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Rectángulo 12">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9" name="Rectángulo 18">
            <a:extLst>
              <a:ext uri="{FF2B5EF4-FFF2-40B4-BE49-F238E27FC236}">
                <a16:creationId xmlns:a16="http://schemas.microsoft.com/office/drawing/2014/main" id="{F897D0DA-10B8-A0DB-AF39-06C7E8355BC9}"/>
              </a:ext>
            </a:extLst>
          </p:cNvPr>
          <p:cNvSpPr/>
          <p:nvPr/>
        </p:nvSpPr>
        <p:spPr>
          <a:xfrm>
            <a:off x="554181" y="6400800"/>
            <a:ext cx="5161783" cy="246221"/>
          </a:xfrm>
          <a:prstGeom prst="rect">
            <a:avLst/>
          </a:prstGeom>
        </p:spPr>
        <p:txBody>
          <a:bodyPr wrap="square">
            <a:spAutoFit/>
          </a:bodyPr>
          <a:lstStyle/>
          <a:p>
            <a:pPr algn="just"/>
            <a:r>
              <a:rPr lang="es-GT" sz="1000" dirty="0">
                <a:solidFill>
                  <a:schemeClr val="bg1">
                    <a:lumMod val="65000"/>
                  </a:schemeClr>
                </a:solidFill>
                <a:latin typeface="Altivo Light" panose="020B0000000000000000" pitchFamily="34" charset="77"/>
              </a:rPr>
              <a:t>*Datos recopilados de aspicipsamus derios aut offic te commosam</a:t>
            </a:r>
          </a:p>
        </p:txBody>
      </p:sp>
      <p:grpSp>
        <p:nvGrpSpPr>
          <p:cNvPr id="23" name="Grupo 22">
            <a:extLst>
              <a:ext uri="{FF2B5EF4-FFF2-40B4-BE49-F238E27FC236}">
                <a16:creationId xmlns:a16="http://schemas.microsoft.com/office/drawing/2014/main" id="{CC5D92A4-7D5D-9971-B28B-3DD752151137}"/>
              </a:ext>
            </a:extLst>
          </p:cNvPr>
          <p:cNvGrpSpPr/>
          <p:nvPr/>
        </p:nvGrpSpPr>
        <p:grpSpPr>
          <a:xfrm>
            <a:off x="10499269" y="-277588"/>
            <a:ext cx="1420586" cy="1539068"/>
            <a:chOff x="10629901" y="-179614"/>
            <a:chExt cx="1420586" cy="1539068"/>
          </a:xfrm>
        </p:grpSpPr>
        <p:sp>
          <p:nvSpPr>
            <p:cNvPr id="24" name="Rectángulo 23">
              <a:extLst>
                <a:ext uri="{FF2B5EF4-FFF2-40B4-BE49-F238E27FC236}">
                  <a16:creationId xmlns:a16="http://schemas.microsoft.com/office/drawing/2014/main" id="{58AEF042-9A7E-847F-55DD-BCC4AA362135}"/>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5" name="Imagen 24">
              <a:extLst>
                <a:ext uri="{FF2B5EF4-FFF2-40B4-BE49-F238E27FC236}">
                  <a16:creationId xmlns:a16="http://schemas.microsoft.com/office/drawing/2014/main" id="{24699BC4-0595-3D9C-BE7D-107583CFD3D3}"/>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14" name="Imagen 13">
            <a:extLst>
              <a:ext uri="{FF2B5EF4-FFF2-40B4-BE49-F238E27FC236}">
                <a16:creationId xmlns:a16="http://schemas.microsoft.com/office/drawing/2014/main" id="{26C222BF-A303-42BB-A9F7-0FE1D48D971F}"/>
              </a:ext>
            </a:extLst>
          </p:cNvPr>
          <p:cNvPicPr>
            <a:picLocks noChangeAspect="1"/>
          </p:cNvPicPr>
          <p:nvPr/>
        </p:nvPicPr>
        <p:blipFill>
          <a:blip r:embed="rId3"/>
          <a:stretch>
            <a:fillRect/>
          </a:stretch>
        </p:blipFill>
        <p:spPr>
          <a:xfrm>
            <a:off x="7982196" y="2451861"/>
            <a:ext cx="3725171" cy="4219401"/>
          </a:xfrm>
          <a:prstGeom prst="rect">
            <a:avLst/>
          </a:prstGeom>
        </p:spPr>
      </p:pic>
      <p:sp>
        <p:nvSpPr>
          <p:cNvPr id="17" name="Rectángulo 16">
            <a:extLst>
              <a:ext uri="{FF2B5EF4-FFF2-40B4-BE49-F238E27FC236}">
                <a16:creationId xmlns:a16="http://schemas.microsoft.com/office/drawing/2014/main" id="{01804802-D819-4612-9B18-BFF94EACAA38}"/>
              </a:ext>
            </a:extLst>
          </p:cNvPr>
          <p:cNvSpPr/>
          <p:nvPr/>
        </p:nvSpPr>
        <p:spPr>
          <a:xfrm>
            <a:off x="280218" y="1349248"/>
            <a:ext cx="11238271" cy="1138773"/>
          </a:xfrm>
          <a:prstGeom prst="rect">
            <a:avLst/>
          </a:prstGeom>
        </p:spPr>
        <p:txBody>
          <a:bodyPr wrap="square">
            <a:spAutoFit/>
          </a:bodyPr>
          <a:lstStyle/>
          <a:p>
            <a:pPr algn="just"/>
            <a:r>
              <a:rPr lang="es-GT" sz="1700" dirty="0">
                <a:solidFill>
                  <a:srgbClr val="002060"/>
                </a:solidFill>
                <a:latin typeface="Arial" panose="020B0604020202020204" pitchFamily="34" charset="0"/>
                <a:cs typeface="Arial" panose="020B0604020202020204" pitchFamily="34" charset="0"/>
              </a:rPr>
              <a:t>Es un documento de gestión institucional de carácter </a:t>
            </a:r>
            <a:r>
              <a:rPr lang="es-GT" sz="1700" b="1" dirty="0">
                <a:solidFill>
                  <a:srgbClr val="002060"/>
                </a:solidFill>
                <a:latin typeface="Arial" panose="020B0604020202020204" pitchFamily="34" charset="0"/>
                <a:cs typeface="Arial" panose="020B0604020202020204" pitchFamily="34" charset="0"/>
              </a:rPr>
              <a:t>técnico y normativo</a:t>
            </a:r>
            <a:r>
              <a:rPr lang="es-GT" sz="1700" dirty="0">
                <a:solidFill>
                  <a:srgbClr val="002060"/>
                </a:solidFill>
                <a:latin typeface="Arial" panose="020B0604020202020204" pitchFamily="34" charset="0"/>
                <a:cs typeface="Arial" panose="020B0604020202020204" pitchFamily="34" charset="0"/>
              </a:rPr>
              <a:t>, que contiene la organización formal de una institución pública del Organismo Ejecutivo, describiendo su conformación (estructura y organización); es decir, las funciones generales y específicas de las principales dependencias o unidades administrativas que la conforman.</a:t>
            </a:r>
          </a:p>
        </p:txBody>
      </p:sp>
      <p:sp>
        <p:nvSpPr>
          <p:cNvPr id="18" name="CuadroTexto 17">
            <a:extLst>
              <a:ext uri="{FF2B5EF4-FFF2-40B4-BE49-F238E27FC236}">
                <a16:creationId xmlns:a16="http://schemas.microsoft.com/office/drawing/2014/main" id="{8E123DC9-2E3D-422A-80B9-116DE1E0135C}"/>
              </a:ext>
            </a:extLst>
          </p:cNvPr>
          <p:cNvSpPr txBox="1"/>
          <p:nvPr/>
        </p:nvSpPr>
        <p:spPr>
          <a:xfrm>
            <a:off x="637309" y="2451861"/>
            <a:ext cx="6789380" cy="400110"/>
          </a:xfrm>
          <a:prstGeom prst="rect">
            <a:avLst/>
          </a:prstGeom>
          <a:noFill/>
        </p:spPr>
        <p:txBody>
          <a:bodyPr wrap="square" rtlCol="0">
            <a:spAutoFit/>
          </a:bodyPr>
          <a:lstStyle/>
          <a:p>
            <a:pPr lvl="0" algn="ctr"/>
            <a:r>
              <a:rPr lang="es-GT" sz="1900" b="1" dirty="0">
                <a:solidFill>
                  <a:srgbClr val="002060"/>
                </a:solidFill>
                <a:latin typeface="Arial" panose="020B0604020202020204" pitchFamily="34" charset="0"/>
                <a:cs typeface="Arial" panose="020B0604020202020204" pitchFamily="34" charset="0"/>
              </a:rPr>
              <a:t>Características fundamentales: </a:t>
            </a:r>
            <a:r>
              <a:rPr lang="es-GT" sz="2000" b="1" dirty="0">
                <a:solidFill>
                  <a:srgbClr val="002060"/>
                </a:solidFill>
                <a:latin typeface="Arial" panose="020B0604020202020204" pitchFamily="34" charset="0"/>
                <a:cs typeface="Arial" panose="020B0604020202020204" pitchFamily="34" charset="0"/>
              </a:rPr>
              <a:t> </a:t>
            </a:r>
            <a:endParaRPr lang="es-GT" sz="2800" dirty="0">
              <a:solidFill>
                <a:srgbClr val="002060"/>
              </a:solidFill>
              <a:effectLst/>
              <a:latin typeface="Arial" panose="020B0604020202020204" pitchFamily="34" charset="0"/>
              <a:cs typeface="Arial" panose="020B0604020202020204" pitchFamily="34" charset="0"/>
            </a:endParaRPr>
          </a:p>
        </p:txBody>
      </p:sp>
      <p:graphicFrame>
        <p:nvGraphicFramePr>
          <p:cNvPr id="20" name="Diagrama 19">
            <a:extLst>
              <a:ext uri="{FF2B5EF4-FFF2-40B4-BE49-F238E27FC236}">
                <a16:creationId xmlns:a16="http://schemas.microsoft.com/office/drawing/2014/main" id="{B8FEBFE1-35A7-4621-B1E6-FBD70C55EF14}"/>
              </a:ext>
            </a:extLst>
          </p:cNvPr>
          <p:cNvGraphicFramePr/>
          <p:nvPr/>
        </p:nvGraphicFramePr>
        <p:xfrm>
          <a:off x="531052" y="2651916"/>
          <a:ext cx="6659457" cy="4206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ángulo 20">
            <a:extLst>
              <a:ext uri="{FF2B5EF4-FFF2-40B4-BE49-F238E27FC236}">
                <a16:creationId xmlns:a16="http://schemas.microsoft.com/office/drawing/2014/main" id="{F8EEC7F5-9EEF-4EBF-BB52-CCF1D0E3121D}"/>
              </a:ext>
            </a:extLst>
          </p:cNvPr>
          <p:cNvSpPr/>
          <p:nvPr/>
        </p:nvSpPr>
        <p:spPr>
          <a:xfrm>
            <a:off x="-1902154" y="117712"/>
            <a:ext cx="12236801" cy="954107"/>
          </a:xfrm>
          <a:prstGeom prst="rect">
            <a:avLst/>
          </a:prstGeom>
        </p:spPr>
        <p:txBody>
          <a:bodyPr wrap="square">
            <a:spAutoFit/>
          </a:bodyPr>
          <a:lstStyle/>
          <a:p>
            <a:pPr algn="r"/>
            <a:r>
              <a:rPr lang="es-GT" sz="2800" b="1" dirty="0">
                <a:solidFill>
                  <a:schemeClr val="accent1">
                    <a:lumMod val="50000"/>
                  </a:schemeClr>
                </a:solidFill>
                <a:latin typeface="Arial" panose="020B0604020202020204" pitchFamily="34" charset="0"/>
                <a:cs typeface="Arial" panose="020B0604020202020204" pitchFamily="34" charset="0"/>
              </a:rPr>
              <a:t>¿QUÉ ES UN REGLAMENTO </a:t>
            </a:r>
          </a:p>
          <a:p>
            <a:pPr algn="r"/>
            <a:r>
              <a:rPr lang="es-GT" sz="2800" b="1" dirty="0">
                <a:solidFill>
                  <a:schemeClr val="accent1">
                    <a:lumMod val="50000"/>
                  </a:schemeClr>
                </a:solidFill>
                <a:latin typeface="Arial" panose="020B0604020202020204" pitchFamily="34" charset="0"/>
                <a:cs typeface="Arial" panose="020B0604020202020204" pitchFamily="34" charset="0"/>
              </a:rPr>
              <a:t>ORGÁNICO INTERNO?</a:t>
            </a:r>
          </a:p>
        </p:txBody>
      </p:sp>
      <p:sp>
        <p:nvSpPr>
          <p:cNvPr id="27" name="Rectángulo 26">
            <a:extLst>
              <a:ext uri="{FF2B5EF4-FFF2-40B4-BE49-F238E27FC236}">
                <a16:creationId xmlns:a16="http://schemas.microsoft.com/office/drawing/2014/main" id="{E26BC56E-DF59-43FA-8B76-B0EAD5777847}"/>
              </a:ext>
            </a:extLst>
          </p:cNvPr>
          <p:cNvSpPr/>
          <p:nvPr/>
        </p:nvSpPr>
        <p:spPr>
          <a:xfrm>
            <a:off x="719930" y="2850592"/>
            <a:ext cx="444352" cy="707886"/>
          </a:xfrm>
          <a:prstGeom prst="rect">
            <a:avLst/>
          </a:prstGeom>
          <a:noFill/>
        </p:spPr>
        <p:txBody>
          <a:bodyPr wrap="non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rPr>
              <a:t>1</a:t>
            </a:r>
          </a:p>
        </p:txBody>
      </p:sp>
      <p:sp>
        <p:nvSpPr>
          <p:cNvPr id="28" name="Rectángulo 27">
            <a:extLst>
              <a:ext uri="{FF2B5EF4-FFF2-40B4-BE49-F238E27FC236}">
                <a16:creationId xmlns:a16="http://schemas.microsoft.com/office/drawing/2014/main" id="{37F1027B-578C-4187-A6F5-2DDAE808DF5D}"/>
              </a:ext>
            </a:extLst>
          </p:cNvPr>
          <p:cNvSpPr/>
          <p:nvPr/>
        </p:nvSpPr>
        <p:spPr>
          <a:xfrm>
            <a:off x="959050" y="3813790"/>
            <a:ext cx="418704"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2</a:t>
            </a:r>
          </a:p>
        </p:txBody>
      </p:sp>
      <p:sp>
        <p:nvSpPr>
          <p:cNvPr id="29" name="Rectángulo 28">
            <a:extLst>
              <a:ext uri="{FF2B5EF4-FFF2-40B4-BE49-F238E27FC236}">
                <a16:creationId xmlns:a16="http://schemas.microsoft.com/office/drawing/2014/main" id="{F34FD423-0A3D-4177-9875-41E0058370E3}"/>
              </a:ext>
            </a:extLst>
          </p:cNvPr>
          <p:cNvSpPr/>
          <p:nvPr/>
        </p:nvSpPr>
        <p:spPr>
          <a:xfrm>
            <a:off x="705044" y="5845942"/>
            <a:ext cx="418704"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4</a:t>
            </a:r>
          </a:p>
        </p:txBody>
      </p:sp>
      <p:sp>
        <p:nvSpPr>
          <p:cNvPr id="30" name="Rectángulo 29">
            <a:extLst>
              <a:ext uri="{FF2B5EF4-FFF2-40B4-BE49-F238E27FC236}">
                <a16:creationId xmlns:a16="http://schemas.microsoft.com/office/drawing/2014/main" id="{913CA8A1-1C90-47FE-AF9A-A400F004B657}"/>
              </a:ext>
            </a:extLst>
          </p:cNvPr>
          <p:cNvSpPr/>
          <p:nvPr/>
        </p:nvSpPr>
        <p:spPr>
          <a:xfrm>
            <a:off x="920571" y="4860328"/>
            <a:ext cx="418704" cy="646331"/>
          </a:xfrm>
          <a:prstGeom prst="rect">
            <a:avLst/>
          </a:prstGeom>
          <a:noFill/>
        </p:spPr>
        <p:txBody>
          <a:bodyPr wrap="none" lIns="91440" tIns="45720" rIns="91440" bIns="45720">
            <a:spAutoFit/>
          </a:bodyPr>
          <a:lstStyle/>
          <a:p>
            <a:pPr algn="ctr"/>
            <a:r>
              <a:rPr lang="es-ES" sz="3600" dirty="0">
                <a:ln w="0"/>
                <a:solidFill>
                  <a:schemeClr val="accent1"/>
                </a:solidFill>
                <a:effectLst>
                  <a:outerShdw blurRad="38100" dist="25400" dir="5400000" algn="ctr" rotWithShape="0">
                    <a:srgbClr val="6E747A">
                      <a:alpha val="43000"/>
                    </a:srgbClr>
                  </a:outerShdw>
                </a:effectLst>
              </a:rPr>
              <a:t>3</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3564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6F6AE78-EF54-4B93-AD09-F31211B949A5}"/>
              </a:ext>
            </a:extLst>
          </p:cNvPr>
          <p:cNvPicPr>
            <a:picLocks noChangeAspect="1" noChangeArrowheads="1"/>
          </p:cNvPicPr>
          <p:nvPr/>
        </p:nvPicPr>
        <p:blipFill>
          <a:blip r:embed="rId3"/>
          <a:srcRect/>
          <a:stretch>
            <a:fillRect/>
          </a:stretch>
        </p:blipFill>
        <p:spPr bwMode="auto">
          <a:xfrm>
            <a:off x="64127" y="126749"/>
            <a:ext cx="12014492" cy="6527269"/>
          </a:xfrm>
          <a:prstGeom prst="rect">
            <a:avLst/>
          </a:prstGeom>
          <a:noFill/>
          <a:ln w="9525">
            <a:noFill/>
            <a:miter lim="800000"/>
            <a:headEnd/>
            <a:tailEnd/>
          </a:ln>
        </p:spPr>
      </p:pic>
    </p:spTree>
    <p:extLst>
      <p:ext uri="{BB962C8B-B14F-4D97-AF65-F5344CB8AC3E}">
        <p14:creationId xmlns:p14="http://schemas.microsoft.com/office/powerpoint/2010/main" val="69657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7" name="Imagen 6">
            <a:extLst>
              <a:ext uri="{FF2B5EF4-FFF2-40B4-BE49-F238E27FC236}">
                <a16:creationId xmlns:a16="http://schemas.microsoft.com/office/drawing/2014/main" id="{1E51F66A-C5AC-6474-DBED-08ABF724AF5B}"/>
              </a:ext>
            </a:extLst>
          </p:cNvPr>
          <p:cNvPicPr>
            <a:picLocks noChangeAspect="1"/>
          </p:cNvPicPr>
          <p:nvPr/>
        </p:nvPicPr>
        <p:blipFill>
          <a:blip r:embed="rId2"/>
          <a:stretch>
            <a:fillRect/>
          </a:stretch>
        </p:blipFill>
        <p:spPr>
          <a:xfrm>
            <a:off x="4113452" y="2588400"/>
            <a:ext cx="3965096" cy="1681200"/>
          </a:xfrm>
          <a:prstGeom prst="rect">
            <a:avLst/>
          </a:prstGeom>
        </p:spPr>
      </p:pic>
    </p:spTree>
    <p:extLst>
      <p:ext uri="{BB962C8B-B14F-4D97-AF65-F5344CB8AC3E}">
        <p14:creationId xmlns:p14="http://schemas.microsoft.com/office/powerpoint/2010/main" val="48566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3" name="Rectángulo 12">
            <a:extLst>
              <a:ext uri="{FF2B5EF4-FFF2-40B4-BE49-F238E27FC236}">
                <a16:creationId xmlns:a16="http://schemas.microsoft.com/office/drawing/2014/main" id="{CF40C8F8-8914-4379-A647-9F624DA337A5}"/>
              </a:ext>
            </a:extLst>
          </p:cNvPr>
          <p:cNvSpPr/>
          <p:nvPr/>
        </p:nvSpPr>
        <p:spPr>
          <a:xfrm>
            <a:off x="2339557" y="1540948"/>
            <a:ext cx="9420927" cy="1077218"/>
          </a:xfrm>
          <a:prstGeom prst="rect">
            <a:avLst/>
          </a:prstGeom>
        </p:spPr>
        <p:txBody>
          <a:bodyPr wrap="square">
            <a:spAutoFit/>
          </a:bodyPr>
          <a:lstStyle/>
          <a:p>
            <a:pPr algn="just"/>
            <a:r>
              <a:rPr lang="es-GT" sz="1600" b="1" dirty="0">
                <a:solidFill>
                  <a:srgbClr val="002060"/>
                </a:solidFill>
                <a:latin typeface="Arial" panose="020B0604020202020204" pitchFamily="34" charset="0"/>
                <a:cs typeface="Arial" panose="020B0604020202020204" pitchFamily="34" charset="0"/>
              </a:rPr>
              <a:t>Artículo 108 </a:t>
            </a:r>
            <a:r>
              <a:rPr lang="es-GT" sz="1600" dirty="0">
                <a:solidFill>
                  <a:srgbClr val="002060"/>
                </a:solidFill>
                <a:latin typeface="Arial" panose="020B0604020202020204" pitchFamily="34" charset="0"/>
                <a:cs typeface="Arial" panose="020B0604020202020204" pitchFamily="34" charset="0"/>
              </a:rPr>
              <a:t>de la Constitución Política de la República de Guatemala, regula que las relaciones del Estado y sus entidades descentralizadas o autónomas con sus trabajadores se rigen por la Ley de Servicio Civil, con excepción de aquellas que se rijan por leyes o disposiciones propias de dichas entidades.</a:t>
            </a:r>
          </a:p>
        </p:txBody>
      </p:sp>
      <p:graphicFrame>
        <p:nvGraphicFramePr>
          <p:cNvPr id="14" name="Diagrama 13">
            <a:extLst>
              <a:ext uri="{FF2B5EF4-FFF2-40B4-BE49-F238E27FC236}">
                <a16:creationId xmlns:a16="http://schemas.microsoft.com/office/drawing/2014/main" id="{98D48421-B2F3-4BB3-A0A6-0BBC4ECE59F5}"/>
              </a:ext>
            </a:extLst>
          </p:cNvPr>
          <p:cNvGraphicFramePr/>
          <p:nvPr/>
        </p:nvGraphicFramePr>
        <p:xfrm>
          <a:off x="2147618" y="2875901"/>
          <a:ext cx="9420927" cy="252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58D262F-2CBF-455C-9D74-5E7F71C8F59F}"/>
              </a:ext>
            </a:extLst>
          </p:cNvPr>
          <p:cNvPicPr>
            <a:picLocks noChangeAspect="1"/>
          </p:cNvPicPr>
          <p:nvPr/>
        </p:nvPicPr>
        <p:blipFill>
          <a:blip r:embed="rId8"/>
          <a:stretch>
            <a:fillRect/>
          </a:stretch>
        </p:blipFill>
        <p:spPr>
          <a:xfrm rot="20749724">
            <a:off x="515636" y="1021609"/>
            <a:ext cx="1575566" cy="1869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ctángulo 15">
            <a:extLst>
              <a:ext uri="{FF2B5EF4-FFF2-40B4-BE49-F238E27FC236}">
                <a16:creationId xmlns:a16="http://schemas.microsoft.com/office/drawing/2014/main" id="{52059CD6-3FA8-4497-954F-38A14C3BC75A}"/>
              </a:ext>
            </a:extLst>
          </p:cNvPr>
          <p:cNvSpPr/>
          <p:nvPr/>
        </p:nvSpPr>
        <p:spPr>
          <a:xfrm>
            <a:off x="2116461" y="5831532"/>
            <a:ext cx="9644024" cy="338554"/>
          </a:xfrm>
          <a:prstGeom prst="rect">
            <a:avLst/>
          </a:prstGeom>
        </p:spPr>
        <p:txBody>
          <a:bodyPr wrap="square">
            <a:spAutoFit/>
          </a:bodyPr>
          <a:lstStyle/>
          <a:p>
            <a:pPr algn="just"/>
            <a:r>
              <a:rPr lang="es-GT" sz="1600" b="1" dirty="0">
                <a:solidFill>
                  <a:srgbClr val="002060"/>
                </a:solidFill>
                <a:latin typeface="Arial" panose="020B0604020202020204" pitchFamily="34" charset="0"/>
                <a:cs typeface="Arial" panose="020B0604020202020204" pitchFamily="34" charset="0"/>
              </a:rPr>
              <a:t> </a:t>
            </a:r>
            <a:endParaRPr lang="es-GT" sz="1600" dirty="0">
              <a:solidFill>
                <a:srgbClr val="002060"/>
              </a:solidFill>
              <a:latin typeface="Arial" panose="020B0604020202020204" pitchFamily="34" charset="0"/>
              <a:cs typeface="Arial" panose="020B0604020202020204" pitchFamily="34" charset="0"/>
            </a:endParaRPr>
          </a:p>
        </p:txBody>
      </p:sp>
      <p:sp>
        <p:nvSpPr>
          <p:cNvPr id="17" name="Marcador de texto 4">
            <a:extLst>
              <a:ext uri="{FF2B5EF4-FFF2-40B4-BE49-F238E27FC236}">
                <a16:creationId xmlns:a16="http://schemas.microsoft.com/office/drawing/2014/main" id="{67184411-B6FA-4DBC-9549-DA2F5E4DA822}"/>
              </a:ext>
            </a:extLst>
          </p:cNvPr>
          <p:cNvSpPr txBox="1">
            <a:spLocks/>
          </p:cNvSpPr>
          <p:nvPr/>
        </p:nvSpPr>
        <p:spPr>
          <a:xfrm>
            <a:off x="2235034" y="895567"/>
            <a:ext cx="4623047" cy="579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GT" dirty="0">
                <a:solidFill>
                  <a:srgbClr val="00B0F0"/>
                </a:solidFill>
                <a:latin typeface="Altivo Regular" panose="020B0000000000000000"/>
              </a:rPr>
              <a:t>Base Legal</a:t>
            </a:r>
          </a:p>
        </p:txBody>
      </p:sp>
      <p:sp>
        <p:nvSpPr>
          <p:cNvPr id="22" name="CuadroTexto 21">
            <a:extLst>
              <a:ext uri="{FF2B5EF4-FFF2-40B4-BE49-F238E27FC236}">
                <a16:creationId xmlns:a16="http://schemas.microsoft.com/office/drawing/2014/main" id="{6983529E-6206-4A16-A86B-BF6E5CF09D1C}"/>
              </a:ext>
            </a:extLst>
          </p:cNvPr>
          <p:cNvSpPr txBox="1"/>
          <p:nvPr/>
        </p:nvSpPr>
        <p:spPr>
          <a:xfrm>
            <a:off x="2339557" y="6000809"/>
            <a:ext cx="8562222" cy="646331"/>
          </a:xfrm>
          <a:prstGeom prst="rect">
            <a:avLst/>
          </a:prstGeom>
          <a:noFill/>
        </p:spPr>
        <p:txBody>
          <a:bodyPr wrap="square">
            <a:spAutoFit/>
          </a:bodyPr>
          <a:lstStyle/>
          <a:p>
            <a:pPr algn="just"/>
            <a:r>
              <a:rPr lang="es-MX" b="0" i="0" dirty="0">
                <a:solidFill>
                  <a:srgbClr val="000000"/>
                </a:solidFill>
                <a:effectLst/>
                <a:latin typeface="Altivo Light" panose="020B0000000000000000"/>
              </a:rPr>
              <a:t>Acuerdo de Dirección No. D-2021-176, Normativa Básica para Elaboración del Reglamento Orgánico Interno. Emitido por ONSEC.</a:t>
            </a:r>
          </a:p>
        </p:txBody>
      </p:sp>
    </p:spTree>
    <p:extLst>
      <p:ext uri="{BB962C8B-B14F-4D97-AF65-F5344CB8AC3E}">
        <p14:creationId xmlns:p14="http://schemas.microsoft.com/office/powerpoint/2010/main" val="102573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C933920F-66DF-49D2-B112-8952121B61FD}"/>
              </a:ext>
            </a:extLst>
          </p:cNvPr>
          <p:cNvGrpSpPr/>
          <p:nvPr/>
        </p:nvGrpSpPr>
        <p:grpSpPr>
          <a:xfrm rot="16200000">
            <a:off x="-3430038" y="3375000"/>
            <a:ext cx="7010766" cy="108000"/>
            <a:chOff x="-114000" y="6750000"/>
            <a:chExt cx="12420000" cy="108000"/>
          </a:xfrm>
        </p:grpSpPr>
        <p:sp>
          <p:nvSpPr>
            <p:cNvPr id="8" name="Rectángulo 7">
              <a:extLst>
                <a:ext uri="{FF2B5EF4-FFF2-40B4-BE49-F238E27FC236}">
                  <a16:creationId xmlns:a16="http://schemas.microsoft.com/office/drawing/2014/main" id="{342CB557-6A87-491D-B68B-27360809CE58}"/>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 name="Rectángulo 8">
              <a:extLst>
                <a:ext uri="{FF2B5EF4-FFF2-40B4-BE49-F238E27FC236}">
                  <a16:creationId xmlns:a16="http://schemas.microsoft.com/office/drawing/2014/main" id="{2FD5D8E5-F7A5-4540-AC8A-0D73CCEAC6C6}"/>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Rectángulo 9">
              <a:extLst>
                <a:ext uri="{FF2B5EF4-FFF2-40B4-BE49-F238E27FC236}">
                  <a16:creationId xmlns:a16="http://schemas.microsoft.com/office/drawing/2014/main" id="{86E72C7F-8BA1-459E-99B8-5ABADDD0386C}"/>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pSp>
        <p:nvGrpSpPr>
          <p:cNvPr id="14" name="Grupo 13">
            <a:extLst>
              <a:ext uri="{FF2B5EF4-FFF2-40B4-BE49-F238E27FC236}">
                <a16:creationId xmlns:a16="http://schemas.microsoft.com/office/drawing/2014/main" id="{C01B85A9-0A2F-4C65-ADF4-CEF87B3E4C1E}"/>
              </a:ext>
            </a:extLst>
          </p:cNvPr>
          <p:cNvGrpSpPr/>
          <p:nvPr/>
        </p:nvGrpSpPr>
        <p:grpSpPr>
          <a:xfrm>
            <a:off x="10729872" y="-356101"/>
            <a:ext cx="1266651" cy="1432003"/>
            <a:chOff x="10629901" y="-179614"/>
            <a:chExt cx="1420586" cy="1539068"/>
          </a:xfrm>
        </p:grpSpPr>
        <p:sp>
          <p:nvSpPr>
            <p:cNvPr id="15" name="Rectángulo 14">
              <a:extLst>
                <a:ext uri="{FF2B5EF4-FFF2-40B4-BE49-F238E27FC236}">
                  <a16:creationId xmlns:a16="http://schemas.microsoft.com/office/drawing/2014/main" id="{EABA7EAB-9F60-4141-A377-C93740CE25F1}"/>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6" name="Imagen 15">
              <a:extLst>
                <a:ext uri="{FF2B5EF4-FFF2-40B4-BE49-F238E27FC236}">
                  <a16:creationId xmlns:a16="http://schemas.microsoft.com/office/drawing/2014/main" id="{5F963AD0-535D-4B0D-982D-A9565A68B0E5}"/>
                </a:ext>
              </a:extLst>
            </p:cNvPr>
            <p:cNvPicPr>
              <a:picLocks noChangeAspect="1"/>
            </p:cNvPicPr>
            <p:nvPr/>
          </p:nvPicPr>
          <p:blipFill>
            <a:blip r:embed="rId2"/>
            <a:stretch>
              <a:fillRect/>
            </a:stretch>
          </p:blipFill>
          <p:spPr>
            <a:xfrm>
              <a:off x="10959144" y="357362"/>
              <a:ext cx="762100" cy="765517"/>
            </a:xfrm>
            <a:prstGeom prst="rect">
              <a:avLst/>
            </a:prstGeom>
          </p:spPr>
        </p:pic>
      </p:grpSp>
      <p:pic>
        <p:nvPicPr>
          <p:cNvPr id="17" name="Imagen 16">
            <a:extLst>
              <a:ext uri="{FF2B5EF4-FFF2-40B4-BE49-F238E27FC236}">
                <a16:creationId xmlns:a16="http://schemas.microsoft.com/office/drawing/2014/main" id="{5EA45FCC-B8EE-4540-8BD2-060E2E296172}"/>
              </a:ext>
            </a:extLst>
          </p:cNvPr>
          <p:cNvPicPr>
            <a:picLocks noChangeAspect="1"/>
          </p:cNvPicPr>
          <p:nvPr/>
        </p:nvPicPr>
        <p:blipFill rotWithShape="1">
          <a:blip r:embed="rId3"/>
          <a:srcRect t="13877"/>
          <a:stretch/>
        </p:blipFill>
        <p:spPr>
          <a:xfrm>
            <a:off x="2183233" y="1075902"/>
            <a:ext cx="7825533" cy="5786397"/>
          </a:xfrm>
          <a:prstGeom prst="rect">
            <a:avLst/>
          </a:prstGeom>
        </p:spPr>
      </p:pic>
      <p:pic>
        <p:nvPicPr>
          <p:cNvPr id="22" name="Imagen 21">
            <a:extLst>
              <a:ext uri="{FF2B5EF4-FFF2-40B4-BE49-F238E27FC236}">
                <a16:creationId xmlns:a16="http://schemas.microsoft.com/office/drawing/2014/main" id="{45CCDDF6-F9D2-4A62-B9FD-5503641A6ECA}"/>
              </a:ext>
            </a:extLst>
          </p:cNvPr>
          <p:cNvPicPr>
            <a:picLocks noChangeAspect="1"/>
          </p:cNvPicPr>
          <p:nvPr/>
        </p:nvPicPr>
        <p:blipFill>
          <a:blip r:embed="rId4"/>
          <a:stretch>
            <a:fillRect/>
          </a:stretch>
        </p:blipFill>
        <p:spPr>
          <a:xfrm>
            <a:off x="4222143" y="359900"/>
            <a:ext cx="3353268" cy="466790"/>
          </a:xfrm>
          <a:prstGeom prst="rect">
            <a:avLst/>
          </a:prstGeom>
        </p:spPr>
      </p:pic>
    </p:spTree>
    <p:extLst>
      <p:ext uri="{BB962C8B-B14F-4D97-AF65-F5344CB8AC3E}">
        <p14:creationId xmlns:p14="http://schemas.microsoft.com/office/powerpoint/2010/main" val="153744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B5D10-E8D8-47C5-804F-001D2A1FD10D}"/>
              </a:ext>
            </a:extLst>
          </p:cNvPr>
          <p:cNvSpPr>
            <a:spLocks noGrp="1"/>
          </p:cNvSpPr>
          <p:nvPr>
            <p:ph type="title"/>
          </p:nvPr>
        </p:nvSpPr>
        <p:spPr>
          <a:xfrm>
            <a:off x="836612" y="424311"/>
            <a:ext cx="10515600" cy="1325563"/>
          </a:xfrm>
        </p:spPr>
        <p:txBody>
          <a:bodyPr>
            <a:normAutofit/>
          </a:bodyPr>
          <a:lstStyle/>
          <a:p>
            <a:r>
              <a:rPr lang="es-MX" sz="2800" b="1" i="0" dirty="0">
                <a:solidFill>
                  <a:srgbClr val="0D3166"/>
                </a:solidFill>
                <a:effectLst/>
                <a:latin typeface="Altivo Regular" panose="020B0000000000000000"/>
              </a:rPr>
              <a:t>¿Cuándo es factible elaborar </a:t>
            </a:r>
            <a:br>
              <a:rPr lang="es-MX" sz="2800" b="1" i="0" dirty="0">
                <a:solidFill>
                  <a:srgbClr val="0D3166"/>
                </a:solidFill>
                <a:effectLst/>
              </a:rPr>
            </a:br>
            <a:r>
              <a:rPr lang="es-MX" sz="2800" b="1" i="0" dirty="0">
                <a:solidFill>
                  <a:srgbClr val="00B0F0"/>
                </a:solidFill>
                <a:effectLst/>
                <a:latin typeface="Altivo Regular" panose="020B0000000000000000"/>
              </a:rPr>
              <a:t>o reformar un Reglamento Orgánico Interno?</a:t>
            </a:r>
            <a:endParaRPr lang="es-GT" sz="2800" dirty="0">
              <a:solidFill>
                <a:srgbClr val="00B0F0"/>
              </a:solidFill>
              <a:latin typeface="Altivo Regular" panose="020B0000000000000000"/>
            </a:endParaRPr>
          </a:p>
        </p:txBody>
      </p:sp>
      <p:sp>
        <p:nvSpPr>
          <p:cNvPr id="3" name="Marcador de texto 2">
            <a:extLst>
              <a:ext uri="{FF2B5EF4-FFF2-40B4-BE49-F238E27FC236}">
                <a16:creationId xmlns:a16="http://schemas.microsoft.com/office/drawing/2014/main" id="{79CA7AC3-0A2A-458E-B291-27888D226832}"/>
              </a:ext>
            </a:extLst>
          </p:cNvPr>
          <p:cNvSpPr>
            <a:spLocks noGrp="1"/>
          </p:cNvSpPr>
          <p:nvPr>
            <p:ph type="body" idx="1"/>
          </p:nvPr>
        </p:nvSpPr>
        <p:spPr>
          <a:xfrm>
            <a:off x="836612" y="1778567"/>
            <a:ext cx="5157787" cy="522071"/>
          </a:xfrm>
        </p:spPr>
        <p:txBody>
          <a:bodyPr/>
          <a:lstStyle/>
          <a:p>
            <a:r>
              <a:rPr lang="es-MX" b="1" i="0" dirty="0">
                <a:solidFill>
                  <a:schemeClr val="accent1">
                    <a:lumMod val="50000"/>
                  </a:schemeClr>
                </a:solidFill>
                <a:effectLst/>
                <a:latin typeface="Altivo Regular" panose="020B0000000000000000"/>
              </a:rPr>
              <a:t>¿Cuándo es factible elaborar un ROI? </a:t>
            </a:r>
            <a:endParaRPr lang="es-GT" dirty="0">
              <a:solidFill>
                <a:schemeClr val="accent1">
                  <a:lumMod val="50000"/>
                </a:schemeClr>
              </a:solidFill>
              <a:latin typeface="Altivo Regular" panose="020B0000000000000000"/>
            </a:endParaRPr>
          </a:p>
        </p:txBody>
      </p:sp>
      <p:sp>
        <p:nvSpPr>
          <p:cNvPr id="4" name="Marcador de contenido 3">
            <a:extLst>
              <a:ext uri="{FF2B5EF4-FFF2-40B4-BE49-F238E27FC236}">
                <a16:creationId xmlns:a16="http://schemas.microsoft.com/office/drawing/2014/main" id="{A882FD1F-B0C8-46B0-AC27-67C472627A94}"/>
              </a:ext>
            </a:extLst>
          </p:cNvPr>
          <p:cNvSpPr>
            <a:spLocks noGrp="1"/>
          </p:cNvSpPr>
          <p:nvPr>
            <p:ph sz="half" idx="2"/>
          </p:nvPr>
        </p:nvSpPr>
        <p:spPr>
          <a:xfrm>
            <a:off x="768057" y="2365252"/>
            <a:ext cx="4824875" cy="2908084"/>
          </a:xfrm>
        </p:spPr>
        <p:txBody>
          <a:bodyPr>
            <a:normAutofit/>
          </a:bodyPr>
          <a:lstStyle/>
          <a:p>
            <a:pPr marL="0" indent="0" algn="just">
              <a:buNone/>
            </a:pPr>
            <a:r>
              <a:rPr lang="es-MX" sz="1900" b="0" i="0" dirty="0">
                <a:solidFill>
                  <a:srgbClr val="000000"/>
                </a:solidFill>
                <a:effectLst/>
                <a:latin typeface="Altivo Light"/>
              </a:rPr>
              <a:t>Artículos 49 y 50 de la Ley del Organismo Ejecutivo, establece que el Organismo Ejecutivo deberá elaborar y poner en vigencia el reglamento orgánico interno de cada Ministerio en el que deberá establecer, conforme a lo dispuesto en esa Ley, su estructura interna, funciones y mecanismos de coordinación y otras disposiciones para el eficiente y eficaz cumplimiento de sus funciones. </a:t>
            </a:r>
            <a:endParaRPr lang="es-GT" sz="1900" dirty="0">
              <a:latin typeface="Altivo Light"/>
            </a:endParaRPr>
          </a:p>
        </p:txBody>
      </p:sp>
      <p:sp>
        <p:nvSpPr>
          <p:cNvPr id="5" name="Marcador de texto 4">
            <a:extLst>
              <a:ext uri="{FF2B5EF4-FFF2-40B4-BE49-F238E27FC236}">
                <a16:creationId xmlns:a16="http://schemas.microsoft.com/office/drawing/2014/main" id="{7D4F48B9-810C-4C29-9D55-D627DCC60C65}"/>
              </a:ext>
            </a:extLst>
          </p:cNvPr>
          <p:cNvSpPr>
            <a:spLocks noGrp="1"/>
          </p:cNvSpPr>
          <p:nvPr>
            <p:ph type="body" sz="quarter" idx="3"/>
          </p:nvPr>
        </p:nvSpPr>
        <p:spPr>
          <a:xfrm>
            <a:off x="5888115" y="1749874"/>
            <a:ext cx="5183188" cy="522071"/>
          </a:xfrm>
        </p:spPr>
        <p:txBody>
          <a:bodyPr/>
          <a:lstStyle/>
          <a:p>
            <a:r>
              <a:rPr lang="es-MX" b="1" i="0" dirty="0">
                <a:solidFill>
                  <a:srgbClr val="00B0F0"/>
                </a:solidFill>
                <a:effectLst/>
                <a:latin typeface="Altivo Regular" panose="020B0000000000000000"/>
              </a:rPr>
              <a:t>¿Cuándo es factible reformar un ROI? </a:t>
            </a:r>
            <a:endParaRPr lang="es-GT" dirty="0">
              <a:solidFill>
                <a:srgbClr val="00B0F0"/>
              </a:solidFill>
              <a:latin typeface="Altivo Regular" panose="020B0000000000000000"/>
            </a:endParaRPr>
          </a:p>
        </p:txBody>
      </p:sp>
      <p:sp>
        <p:nvSpPr>
          <p:cNvPr id="6" name="Marcador de contenido 5">
            <a:extLst>
              <a:ext uri="{FF2B5EF4-FFF2-40B4-BE49-F238E27FC236}">
                <a16:creationId xmlns:a16="http://schemas.microsoft.com/office/drawing/2014/main" id="{9B6E8A15-3CAE-42BE-85D8-DCFAC57F24D5}"/>
              </a:ext>
            </a:extLst>
          </p:cNvPr>
          <p:cNvSpPr>
            <a:spLocks noGrp="1"/>
          </p:cNvSpPr>
          <p:nvPr>
            <p:ph sz="quarter" idx="4"/>
          </p:nvPr>
        </p:nvSpPr>
        <p:spPr>
          <a:xfrm>
            <a:off x="6064299" y="2360583"/>
            <a:ext cx="5183188" cy="1851225"/>
          </a:xfrm>
        </p:spPr>
        <p:txBody>
          <a:bodyPr>
            <a:normAutofit/>
          </a:bodyPr>
          <a:lstStyle/>
          <a:p>
            <a:pPr marL="0" indent="0" algn="just">
              <a:buNone/>
            </a:pPr>
            <a:r>
              <a:rPr lang="es-MX" sz="1900" b="0" i="0" dirty="0">
                <a:solidFill>
                  <a:srgbClr val="000000"/>
                </a:solidFill>
                <a:effectLst/>
                <a:latin typeface="Altivo Light"/>
              </a:rPr>
              <a:t>Artículo 15 del Acuerdo Gubernativo Número 312-2023, Plan Anual de Salarios y Normas para su Administración, establece que cuando se den cambios sustanciales en la </a:t>
            </a:r>
            <a:r>
              <a:rPr lang="es-MX" sz="1900" b="0" i="0" dirty="0">
                <a:solidFill>
                  <a:srgbClr val="00B0F0"/>
                </a:solidFill>
                <a:effectLst/>
                <a:latin typeface="Altivo Light"/>
              </a:rPr>
              <a:t>planificación estratégica institucional</a:t>
            </a:r>
            <a:r>
              <a:rPr lang="es-MX" sz="1900" b="0" i="0" dirty="0">
                <a:solidFill>
                  <a:srgbClr val="000000"/>
                </a:solidFill>
                <a:effectLst/>
                <a:latin typeface="Altivo Light"/>
              </a:rPr>
              <a:t> o </a:t>
            </a:r>
            <a:r>
              <a:rPr lang="es-MX" sz="1900" b="0" i="0" dirty="0">
                <a:solidFill>
                  <a:srgbClr val="00B0F0"/>
                </a:solidFill>
                <a:effectLst/>
                <a:latin typeface="Altivo Light"/>
              </a:rPr>
              <a:t>modificación en el marco legal </a:t>
            </a:r>
            <a:r>
              <a:rPr lang="es-MX" sz="1900" b="0" i="0" dirty="0">
                <a:solidFill>
                  <a:srgbClr val="000000"/>
                </a:solidFill>
                <a:effectLst/>
                <a:latin typeface="Altivo Light"/>
              </a:rPr>
              <a:t>que la regula. </a:t>
            </a:r>
            <a:endParaRPr lang="es-GT" sz="1900" dirty="0">
              <a:latin typeface="Altivo Light"/>
            </a:endParaRPr>
          </a:p>
        </p:txBody>
      </p:sp>
      <p:sp>
        <p:nvSpPr>
          <p:cNvPr id="10" name="CuadroTexto 9">
            <a:extLst>
              <a:ext uri="{FF2B5EF4-FFF2-40B4-BE49-F238E27FC236}">
                <a16:creationId xmlns:a16="http://schemas.microsoft.com/office/drawing/2014/main" id="{BCDFB20E-15DC-4F94-B788-1C32F7346BBF}"/>
              </a:ext>
            </a:extLst>
          </p:cNvPr>
          <p:cNvSpPr txBox="1"/>
          <p:nvPr/>
        </p:nvSpPr>
        <p:spPr>
          <a:xfrm>
            <a:off x="6181820" y="4319229"/>
            <a:ext cx="4972808" cy="954107"/>
          </a:xfrm>
          <a:prstGeom prst="rect">
            <a:avLst/>
          </a:prstGeom>
          <a:solidFill>
            <a:schemeClr val="accent2">
              <a:lumMod val="40000"/>
              <a:lumOff val="60000"/>
            </a:schemeClr>
          </a:solidFill>
        </p:spPr>
        <p:txBody>
          <a:bodyPr wrap="square">
            <a:spAutoFit/>
          </a:bodyPr>
          <a:lstStyle/>
          <a:p>
            <a:r>
              <a:rPr lang="es-MX" sz="1400" b="1" i="0" dirty="0">
                <a:solidFill>
                  <a:schemeClr val="accent1">
                    <a:lumMod val="50000"/>
                  </a:schemeClr>
                </a:solidFill>
                <a:effectLst/>
                <a:latin typeface="Altivo Light"/>
              </a:rPr>
              <a:t>Planificación Estratégica</a:t>
            </a:r>
          </a:p>
          <a:p>
            <a:r>
              <a:rPr lang="es-MX" sz="1400" b="0" i="0" dirty="0">
                <a:solidFill>
                  <a:schemeClr val="accent1">
                    <a:lumMod val="75000"/>
                  </a:schemeClr>
                </a:solidFill>
                <a:effectLst/>
                <a:latin typeface="Altivo Light"/>
              </a:rPr>
              <a:t>Establecer claramente la necesidad de modificar su estructura actual y que la propuesta tenga impacto dentro del resultado institucional.</a:t>
            </a:r>
            <a:r>
              <a:rPr lang="es-MX" sz="1400" b="1" i="0" dirty="0">
                <a:solidFill>
                  <a:schemeClr val="accent1">
                    <a:lumMod val="75000"/>
                  </a:schemeClr>
                </a:solidFill>
                <a:effectLst/>
                <a:latin typeface="Altivo Light"/>
              </a:rPr>
              <a:t> </a:t>
            </a:r>
            <a:endParaRPr lang="es-GT" sz="1400" dirty="0">
              <a:solidFill>
                <a:schemeClr val="accent1">
                  <a:lumMod val="75000"/>
                </a:schemeClr>
              </a:solidFill>
              <a:latin typeface="Altivo Light"/>
            </a:endParaRPr>
          </a:p>
        </p:txBody>
      </p:sp>
      <p:sp>
        <p:nvSpPr>
          <p:cNvPr id="13" name="CuadroTexto 12">
            <a:extLst>
              <a:ext uri="{FF2B5EF4-FFF2-40B4-BE49-F238E27FC236}">
                <a16:creationId xmlns:a16="http://schemas.microsoft.com/office/drawing/2014/main" id="{950704B6-EDDB-41B6-933C-69F36209EBCD}"/>
              </a:ext>
            </a:extLst>
          </p:cNvPr>
          <p:cNvSpPr txBox="1"/>
          <p:nvPr/>
        </p:nvSpPr>
        <p:spPr>
          <a:xfrm>
            <a:off x="6702642" y="5495451"/>
            <a:ext cx="4451986" cy="738664"/>
          </a:xfrm>
          <a:prstGeom prst="rect">
            <a:avLst/>
          </a:prstGeom>
          <a:solidFill>
            <a:schemeClr val="accent4">
              <a:lumMod val="40000"/>
              <a:lumOff val="60000"/>
            </a:schemeClr>
          </a:solidFill>
        </p:spPr>
        <p:txBody>
          <a:bodyPr wrap="square">
            <a:spAutoFit/>
          </a:bodyPr>
          <a:lstStyle/>
          <a:p>
            <a:r>
              <a:rPr lang="es-MX" sz="1400" b="1" dirty="0">
                <a:solidFill>
                  <a:schemeClr val="accent1">
                    <a:lumMod val="50000"/>
                  </a:schemeClr>
                </a:solidFill>
                <a:latin typeface="Altivo Light"/>
              </a:rPr>
              <a:t>Marco Legal</a:t>
            </a:r>
          </a:p>
          <a:p>
            <a:r>
              <a:rPr lang="es-MX" sz="1400" b="0" i="0" dirty="0">
                <a:solidFill>
                  <a:schemeClr val="accent1">
                    <a:lumMod val="75000"/>
                  </a:schemeClr>
                </a:solidFill>
                <a:effectLst/>
                <a:latin typeface="Altivo Light"/>
              </a:rPr>
              <a:t>Evidenciar la vinculación entre la nueva normativa legal y el diseño organizacional.</a:t>
            </a:r>
            <a:endParaRPr lang="es-MX" sz="1400" b="1" i="0" dirty="0">
              <a:solidFill>
                <a:schemeClr val="accent1">
                  <a:lumMod val="75000"/>
                </a:schemeClr>
              </a:solidFill>
              <a:effectLst/>
              <a:latin typeface="Altivo Light"/>
            </a:endParaRPr>
          </a:p>
        </p:txBody>
      </p:sp>
      <p:pic>
        <p:nvPicPr>
          <p:cNvPr id="15" name="Imagen 14">
            <a:extLst>
              <a:ext uri="{FF2B5EF4-FFF2-40B4-BE49-F238E27FC236}">
                <a16:creationId xmlns:a16="http://schemas.microsoft.com/office/drawing/2014/main" id="{EE6391D7-FC7A-48CA-AE2E-E73A682301E4}"/>
              </a:ext>
            </a:extLst>
          </p:cNvPr>
          <p:cNvPicPr>
            <a:picLocks noChangeAspect="1"/>
          </p:cNvPicPr>
          <p:nvPr/>
        </p:nvPicPr>
        <p:blipFill>
          <a:blip r:embed="rId2"/>
          <a:stretch>
            <a:fillRect/>
          </a:stretch>
        </p:blipFill>
        <p:spPr>
          <a:xfrm>
            <a:off x="2016802" y="5166134"/>
            <a:ext cx="2226724" cy="818472"/>
          </a:xfrm>
          <a:prstGeom prst="rect">
            <a:avLst/>
          </a:prstGeom>
          <a:ln w="28575">
            <a:solidFill>
              <a:schemeClr val="accent1">
                <a:lumMod val="75000"/>
              </a:schemeClr>
            </a:solidFill>
          </a:ln>
        </p:spPr>
      </p:pic>
      <p:grpSp>
        <p:nvGrpSpPr>
          <p:cNvPr id="16" name="Grupo 15">
            <a:extLst>
              <a:ext uri="{FF2B5EF4-FFF2-40B4-BE49-F238E27FC236}">
                <a16:creationId xmlns:a16="http://schemas.microsoft.com/office/drawing/2014/main" id="{ABBF5F38-A9BC-42AF-9061-5F2DF2880EAB}"/>
              </a:ext>
            </a:extLst>
          </p:cNvPr>
          <p:cNvGrpSpPr/>
          <p:nvPr/>
        </p:nvGrpSpPr>
        <p:grpSpPr>
          <a:xfrm>
            <a:off x="10866268" y="-134358"/>
            <a:ext cx="1244190" cy="1434899"/>
            <a:chOff x="10629901" y="103974"/>
            <a:chExt cx="1420586" cy="1539068"/>
          </a:xfrm>
        </p:grpSpPr>
        <p:sp>
          <p:nvSpPr>
            <p:cNvPr id="17" name="Rectángulo 16">
              <a:extLst>
                <a:ext uri="{FF2B5EF4-FFF2-40B4-BE49-F238E27FC236}">
                  <a16:creationId xmlns:a16="http://schemas.microsoft.com/office/drawing/2014/main" id="{AEE8B360-9175-4572-8F4E-76BCA159EF3E}"/>
                </a:ext>
              </a:extLst>
            </p:cNvPr>
            <p:cNvSpPr/>
            <p:nvPr/>
          </p:nvSpPr>
          <p:spPr>
            <a:xfrm>
              <a:off x="10629901" y="10397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1B2C0EA0-7895-4DF3-9D25-1EA87B6B5B79}"/>
                </a:ext>
              </a:extLst>
            </p:cNvPr>
            <p:cNvPicPr>
              <a:picLocks noChangeAspect="1"/>
            </p:cNvPicPr>
            <p:nvPr/>
          </p:nvPicPr>
          <p:blipFill>
            <a:blip r:embed="rId3"/>
            <a:stretch>
              <a:fillRect/>
            </a:stretch>
          </p:blipFill>
          <p:spPr>
            <a:xfrm>
              <a:off x="10959144" y="357362"/>
              <a:ext cx="762100" cy="765517"/>
            </a:xfrm>
            <a:prstGeom prst="rect">
              <a:avLst/>
            </a:prstGeom>
          </p:spPr>
        </p:pic>
      </p:grpSp>
    </p:spTree>
    <p:extLst>
      <p:ext uri="{BB962C8B-B14F-4D97-AF65-F5344CB8AC3E}">
        <p14:creationId xmlns:p14="http://schemas.microsoft.com/office/powerpoint/2010/main" val="54330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8B276136-C28B-E830-971C-A0E2426B28C2}"/>
              </a:ext>
            </a:extLst>
          </p:cNvPr>
          <p:cNvGrpSpPr/>
          <p:nvPr/>
        </p:nvGrpSpPr>
        <p:grpSpPr>
          <a:xfrm>
            <a:off x="10499269" y="-277588"/>
            <a:ext cx="1420586" cy="1539068"/>
            <a:chOff x="10629901" y="-179614"/>
            <a:chExt cx="1420586" cy="1539068"/>
          </a:xfrm>
        </p:grpSpPr>
        <p:sp>
          <p:nvSpPr>
            <p:cNvPr id="20" name="Rectángulo 19">
              <a:extLst>
                <a:ext uri="{FF2B5EF4-FFF2-40B4-BE49-F238E27FC236}">
                  <a16:creationId xmlns:a16="http://schemas.microsoft.com/office/drawing/2014/main" id="{1715F01A-D05D-4FDC-04DB-87EABFDCBA6E}"/>
                </a:ext>
              </a:extLst>
            </p:cNvPr>
            <p:cNvSpPr/>
            <p:nvPr/>
          </p:nvSpPr>
          <p:spPr>
            <a:xfrm>
              <a:off x="10629901" y="-17961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1" name="Imagen 20">
              <a:extLst>
                <a:ext uri="{FF2B5EF4-FFF2-40B4-BE49-F238E27FC236}">
                  <a16:creationId xmlns:a16="http://schemas.microsoft.com/office/drawing/2014/main" id="{F585B2E2-471D-F364-B35A-3FC1839D5D11}"/>
                </a:ext>
              </a:extLst>
            </p:cNvPr>
            <p:cNvPicPr>
              <a:picLocks noChangeAspect="1"/>
            </p:cNvPicPr>
            <p:nvPr/>
          </p:nvPicPr>
          <p:blipFill>
            <a:blip r:embed="rId2"/>
            <a:stretch>
              <a:fillRect/>
            </a:stretch>
          </p:blipFill>
          <p:spPr>
            <a:xfrm>
              <a:off x="10959144" y="357362"/>
              <a:ext cx="762100" cy="765517"/>
            </a:xfrm>
            <a:prstGeom prst="rect">
              <a:avLst/>
            </a:prstGeom>
          </p:spPr>
        </p:pic>
      </p:grpSp>
      <p:grpSp>
        <p:nvGrpSpPr>
          <p:cNvPr id="28" name="Grupo 27">
            <a:extLst>
              <a:ext uri="{FF2B5EF4-FFF2-40B4-BE49-F238E27FC236}">
                <a16:creationId xmlns:a16="http://schemas.microsoft.com/office/drawing/2014/main" id="{5010AF1B-5CE0-818D-9127-B5163CD98010}"/>
              </a:ext>
            </a:extLst>
          </p:cNvPr>
          <p:cNvGrpSpPr/>
          <p:nvPr/>
        </p:nvGrpSpPr>
        <p:grpSpPr>
          <a:xfrm rot="16200000">
            <a:off x="-3484040" y="3375000"/>
            <a:ext cx="7010766" cy="108000"/>
            <a:chOff x="-114000" y="6750000"/>
            <a:chExt cx="12420000" cy="108000"/>
          </a:xfrm>
        </p:grpSpPr>
        <p:sp>
          <p:nvSpPr>
            <p:cNvPr id="29" name="Rectángulo 28">
              <a:extLst>
                <a:ext uri="{FF2B5EF4-FFF2-40B4-BE49-F238E27FC236}">
                  <a16:creationId xmlns:a16="http://schemas.microsoft.com/office/drawing/2014/main" id="{C3ED18F2-3F57-8375-E4FA-BC26629CA8EA}"/>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0" name="Rectángulo 29">
              <a:extLst>
                <a:ext uri="{FF2B5EF4-FFF2-40B4-BE49-F238E27FC236}">
                  <a16:creationId xmlns:a16="http://schemas.microsoft.com/office/drawing/2014/main" id="{D761B28E-8152-CF28-DFC3-3D159F91A82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9A352678-E0F7-FF32-20B2-F13BAE92B5D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aphicFrame>
        <p:nvGraphicFramePr>
          <p:cNvPr id="9" name="Diagrama 8">
            <a:extLst>
              <a:ext uri="{FF2B5EF4-FFF2-40B4-BE49-F238E27FC236}">
                <a16:creationId xmlns:a16="http://schemas.microsoft.com/office/drawing/2014/main" id="{EE9E8B72-E62F-4254-9A75-C49129F2531F}"/>
              </a:ext>
            </a:extLst>
          </p:cNvPr>
          <p:cNvGraphicFramePr/>
          <p:nvPr/>
        </p:nvGraphicFramePr>
        <p:xfrm>
          <a:off x="208001" y="1175333"/>
          <a:ext cx="115907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a:extLst>
              <a:ext uri="{FF2B5EF4-FFF2-40B4-BE49-F238E27FC236}">
                <a16:creationId xmlns:a16="http://schemas.microsoft.com/office/drawing/2014/main" id="{178DE2BD-F51C-4E61-8E82-5C9BA7A71FCD}"/>
              </a:ext>
            </a:extLst>
          </p:cNvPr>
          <p:cNvSpPr txBox="1">
            <a:spLocks/>
          </p:cNvSpPr>
          <p:nvPr/>
        </p:nvSpPr>
        <p:spPr>
          <a:xfrm>
            <a:off x="86856" y="-36623"/>
            <a:ext cx="10147332" cy="124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2800" b="1" dirty="0">
                <a:solidFill>
                  <a:schemeClr val="accent1">
                    <a:lumMod val="50000"/>
                  </a:schemeClr>
                </a:solidFill>
                <a:latin typeface="Arial "/>
              </a:rPr>
              <a:t>DOCUMENTOS PARA</a:t>
            </a:r>
          </a:p>
          <a:p>
            <a:pPr algn="r"/>
            <a:r>
              <a:rPr lang="es-GT" sz="2800" b="1" dirty="0">
                <a:solidFill>
                  <a:schemeClr val="accent1">
                    <a:lumMod val="50000"/>
                  </a:schemeClr>
                </a:solidFill>
                <a:latin typeface="Arial "/>
              </a:rPr>
              <a:t>LA CONFORMACIÓN DEL EXPEDIENTE</a:t>
            </a:r>
          </a:p>
        </p:txBody>
      </p:sp>
      <p:sp>
        <p:nvSpPr>
          <p:cNvPr id="11" name="Rectángulo 10">
            <a:extLst>
              <a:ext uri="{FF2B5EF4-FFF2-40B4-BE49-F238E27FC236}">
                <a16:creationId xmlns:a16="http://schemas.microsoft.com/office/drawing/2014/main" id="{B29DF030-A731-4638-A1D6-70AD3225A47C}"/>
              </a:ext>
            </a:extLst>
          </p:cNvPr>
          <p:cNvSpPr/>
          <p:nvPr/>
        </p:nvSpPr>
        <p:spPr>
          <a:xfrm>
            <a:off x="480144" y="192311"/>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Rectángulo 11">
            <a:extLst>
              <a:ext uri="{FF2B5EF4-FFF2-40B4-BE49-F238E27FC236}">
                <a16:creationId xmlns:a16="http://schemas.microsoft.com/office/drawing/2014/main" id="{A331F0BC-BCE5-4B8B-AD93-DFA1541D5110}"/>
              </a:ext>
            </a:extLst>
          </p:cNvPr>
          <p:cNvSpPr/>
          <p:nvPr/>
        </p:nvSpPr>
        <p:spPr>
          <a:xfrm>
            <a:off x="431923" y="1355930"/>
            <a:ext cx="444352" cy="707886"/>
          </a:xfrm>
          <a:prstGeom prst="rect">
            <a:avLst/>
          </a:prstGeom>
          <a:noFill/>
        </p:spPr>
        <p:txBody>
          <a:bodyPr wrap="squar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rPr>
              <a:t>1</a:t>
            </a:r>
          </a:p>
        </p:txBody>
      </p:sp>
      <p:sp>
        <p:nvSpPr>
          <p:cNvPr id="13" name="Rectángulo 12">
            <a:extLst>
              <a:ext uri="{FF2B5EF4-FFF2-40B4-BE49-F238E27FC236}">
                <a16:creationId xmlns:a16="http://schemas.microsoft.com/office/drawing/2014/main" id="{AFFE40F7-EB86-4366-B80E-6BAE24601825}"/>
              </a:ext>
            </a:extLst>
          </p:cNvPr>
          <p:cNvSpPr/>
          <p:nvPr/>
        </p:nvSpPr>
        <p:spPr>
          <a:xfrm>
            <a:off x="871552" y="2260539"/>
            <a:ext cx="444352" cy="707886"/>
          </a:xfrm>
          <a:prstGeom prst="rect">
            <a:avLst/>
          </a:prstGeom>
          <a:noFill/>
        </p:spPr>
        <p:txBody>
          <a:bodyPr wrap="non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rPr>
              <a:t>2</a:t>
            </a:r>
          </a:p>
        </p:txBody>
      </p:sp>
      <p:sp>
        <p:nvSpPr>
          <p:cNvPr id="14" name="Rectángulo 13">
            <a:extLst>
              <a:ext uri="{FF2B5EF4-FFF2-40B4-BE49-F238E27FC236}">
                <a16:creationId xmlns:a16="http://schemas.microsoft.com/office/drawing/2014/main" id="{5EECC7C3-88AD-4111-B464-08161D7D7CBA}"/>
              </a:ext>
            </a:extLst>
          </p:cNvPr>
          <p:cNvSpPr/>
          <p:nvPr/>
        </p:nvSpPr>
        <p:spPr>
          <a:xfrm>
            <a:off x="1088273" y="3075057"/>
            <a:ext cx="444352" cy="707886"/>
          </a:xfrm>
          <a:prstGeom prst="rect">
            <a:avLst/>
          </a:prstGeom>
          <a:noFill/>
        </p:spPr>
        <p:txBody>
          <a:bodyPr wrap="none" lIns="91440" tIns="45720" rIns="91440" bIns="45720">
            <a:spAutoFit/>
          </a:bodyPr>
          <a:lstStyle/>
          <a:p>
            <a:pPr algn="ctr"/>
            <a:r>
              <a:rPr lang="es-ES" sz="4000" dirty="0">
                <a:ln w="0"/>
                <a:solidFill>
                  <a:schemeClr val="accent1"/>
                </a:solidFill>
                <a:effectLst>
                  <a:outerShdw blurRad="38100" dist="25400" dir="5400000" algn="ctr" rotWithShape="0">
                    <a:srgbClr val="6E747A">
                      <a:alpha val="43000"/>
                    </a:srgbClr>
                  </a:outerShdw>
                </a:effectLst>
              </a:rPr>
              <a:t>3</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ángulo 14">
            <a:extLst>
              <a:ext uri="{FF2B5EF4-FFF2-40B4-BE49-F238E27FC236}">
                <a16:creationId xmlns:a16="http://schemas.microsoft.com/office/drawing/2014/main" id="{8A77B876-C5E8-4BD7-9B65-0834E76AE466}"/>
              </a:ext>
            </a:extLst>
          </p:cNvPr>
          <p:cNvSpPr/>
          <p:nvPr/>
        </p:nvSpPr>
        <p:spPr>
          <a:xfrm>
            <a:off x="1088273" y="3933371"/>
            <a:ext cx="444352" cy="707886"/>
          </a:xfrm>
          <a:prstGeom prst="rect">
            <a:avLst/>
          </a:prstGeom>
          <a:noFill/>
        </p:spPr>
        <p:txBody>
          <a:bodyPr wrap="none" lIns="91440" tIns="45720" rIns="91440" bIns="45720">
            <a:spAutoFit/>
          </a:bodyPr>
          <a:lstStyle/>
          <a:p>
            <a:pPr algn="ctr"/>
            <a:r>
              <a:rPr lang="es-ES" sz="4000" dirty="0">
                <a:ln w="0"/>
                <a:solidFill>
                  <a:schemeClr val="accent1"/>
                </a:solidFill>
                <a:effectLst>
                  <a:outerShdw blurRad="38100" dist="25400" dir="5400000" algn="ctr" rotWithShape="0">
                    <a:srgbClr val="6E747A">
                      <a:alpha val="43000"/>
                    </a:srgbClr>
                  </a:outerShdw>
                </a:effectLst>
              </a:rPr>
              <a:t>4</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ángulo 15">
            <a:extLst>
              <a:ext uri="{FF2B5EF4-FFF2-40B4-BE49-F238E27FC236}">
                <a16:creationId xmlns:a16="http://schemas.microsoft.com/office/drawing/2014/main" id="{26355023-0F10-497E-A0A7-0BF08EFDD40A}"/>
              </a:ext>
            </a:extLst>
          </p:cNvPr>
          <p:cNvSpPr/>
          <p:nvPr/>
        </p:nvSpPr>
        <p:spPr>
          <a:xfrm>
            <a:off x="908469" y="4791685"/>
            <a:ext cx="444352" cy="707886"/>
          </a:xfrm>
          <a:prstGeom prst="rect">
            <a:avLst/>
          </a:prstGeom>
          <a:noFill/>
        </p:spPr>
        <p:txBody>
          <a:bodyPr wrap="none" lIns="91440" tIns="45720" rIns="91440" bIns="45720">
            <a:spAutoFit/>
          </a:bodyPr>
          <a:lstStyle/>
          <a:p>
            <a:pPr algn="ctr"/>
            <a:r>
              <a:rPr lang="es-ES" sz="4000" b="0" cap="none" spc="0" dirty="0">
                <a:ln w="0"/>
                <a:solidFill>
                  <a:schemeClr val="accent1"/>
                </a:solidFill>
                <a:effectLst>
                  <a:outerShdw blurRad="38100" dist="25400" dir="5400000" algn="ctr" rotWithShape="0">
                    <a:srgbClr val="6E747A">
                      <a:alpha val="43000"/>
                    </a:srgbClr>
                  </a:outerShdw>
                </a:effectLst>
              </a:rPr>
              <a:t>5</a:t>
            </a:r>
          </a:p>
        </p:txBody>
      </p:sp>
      <p:sp>
        <p:nvSpPr>
          <p:cNvPr id="17" name="Rectángulo 16">
            <a:extLst>
              <a:ext uri="{FF2B5EF4-FFF2-40B4-BE49-F238E27FC236}">
                <a16:creationId xmlns:a16="http://schemas.microsoft.com/office/drawing/2014/main" id="{4A39D0A3-B7A6-4072-877A-EDC5C78DB640}"/>
              </a:ext>
            </a:extLst>
          </p:cNvPr>
          <p:cNvSpPr/>
          <p:nvPr/>
        </p:nvSpPr>
        <p:spPr>
          <a:xfrm>
            <a:off x="435914" y="5648866"/>
            <a:ext cx="444352" cy="707886"/>
          </a:xfrm>
          <a:prstGeom prst="rect">
            <a:avLst/>
          </a:prstGeom>
          <a:noFill/>
        </p:spPr>
        <p:txBody>
          <a:bodyPr wrap="none" lIns="91440" tIns="45720" rIns="91440" bIns="45720">
            <a:spAutoFit/>
          </a:bodyPr>
          <a:lstStyle/>
          <a:p>
            <a:pPr algn="ctr"/>
            <a:r>
              <a:rPr lang="es-ES" sz="4000" dirty="0">
                <a:ln w="0"/>
                <a:solidFill>
                  <a:schemeClr val="accent1"/>
                </a:solidFill>
                <a:effectLst>
                  <a:outerShdw blurRad="38100" dist="25400" dir="5400000" algn="ctr" rotWithShape="0">
                    <a:srgbClr val="6E747A">
                      <a:alpha val="43000"/>
                    </a:srgbClr>
                  </a:outerShdw>
                </a:effectLst>
              </a:rPr>
              <a:t>6</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388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B5D10-E8D8-47C5-804F-001D2A1FD10D}"/>
              </a:ext>
            </a:extLst>
          </p:cNvPr>
          <p:cNvSpPr>
            <a:spLocks noGrp="1"/>
          </p:cNvSpPr>
          <p:nvPr>
            <p:ph type="title"/>
          </p:nvPr>
        </p:nvSpPr>
        <p:spPr>
          <a:xfrm>
            <a:off x="552526" y="497199"/>
            <a:ext cx="6540732" cy="627511"/>
          </a:xfrm>
        </p:spPr>
        <p:txBody>
          <a:bodyPr>
            <a:noAutofit/>
          </a:bodyPr>
          <a:lstStyle/>
          <a:p>
            <a:r>
              <a:rPr lang="es-GT" sz="2800" b="1" dirty="0">
                <a:solidFill>
                  <a:schemeClr val="accent1">
                    <a:lumMod val="50000"/>
                  </a:schemeClr>
                </a:solidFill>
                <a:latin typeface="Altivo Regular"/>
              </a:rPr>
              <a:t>Estructura de la Justificación  </a:t>
            </a:r>
            <a:br>
              <a:rPr lang="es-GT" sz="2800" b="1" dirty="0">
                <a:solidFill>
                  <a:schemeClr val="accent1">
                    <a:lumMod val="50000"/>
                  </a:schemeClr>
                </a:solidFill>
                <a:latin typeface="Altivo Regular"/>
              </a:rPr>
            </a:br>
            <a:r>
              <a:rPr lang="es-GT" sz="2800" b="1" dirty="0">
                <a:solidFill>
                  <a:srgbClr val="00B0F0"/>
                </a:solidFill>
                <a:latin typeface="Altivo Regular"/>
              </a:rPr>
              <a:t>ANEXO 1</a:t>
            </a:r>
          </a:p>
        </p:txBody>
      </p:sp>
      <p:grpSp>
        <p:nvGrpSpPr>
          <p:cNvPr id="16" name="Grupo 15">
            <a:extLst>
              <a:ext uri="{FF2B5EF4-FFF2-40B4-BE49-F238E27FC236}">
                <a16:creationId xmlns:a16="http://schemas.microsoft.com/office/drawing/2014/main" id="{ABBF5F38-A9BC-42AF-9061-5F2DF2880EAB}"/>
              </a:ext>
            </a:extLst>
          </p:cNvPr>
          <p:cNvGrpSpPr/>
          <p:nvPr/>
        </p:nvGrpSpPr>
        <p:grpSpPr>
          <a:xfrm>
            <a:off x="10866268" y="-134358"/>
            <a:ext cx="1244190" cy="1434899"/>
            <a:chOff x="10629901" y="103974"/>
            <a:chExt cx="1420586" cy="1539068"/>
          </a:xfrm>
        </p:grpSpPr>
        <p:sp>
          <p:nvSpPr>
            <p:cNvPr id="17" name="Rectángulo 16">
              <a:extLst>
                <a:ext uri="{FF2B5EF4-FFF2-40B4-BE49-F238E27FC236}">
                  <a16:creationId xmlns:a16="http://schemas.microsoft.com/office/drawing/2014/main" id="{AEE8B360-9175-4572-8F4E-76BCA159EF3E}"/>
                </a:ext>
              </a:extLst>
            </p:cNvPr>
            <p:cNvSpPr/>
            <p:nvPr/>
          </p:nvSpPr>
          <p:spPr>
            <a:xfrm>
              <a:off x="10629901" y="103974"/>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8" name="Imagen 17">
              <a:extLst>
                <a:ext uri="{FF2B5EF4-FFF2-40B4-BE49-F238E27FC236}">
                  <a16:creationId xmlns:a16="http://schemas.microsoft.com/office/drawing/2014/main" id="{1B2C0EA0-7895-4DF3-9D25-1EA87B6B5B79}"/>
                </a:ext>
              </a:extLst>
            </p:cNvPr>
            <p:cNvPicPr>
              <a:picLocks noChangeAspect="1"/>
            </p:cNvPicPr>
            <p:nvPr/>
          </p:nvPicPr>
          <p:blipFill>
            <a:blip r:embed="rId2"/>
            <a:stretch>
              <a:fillRect/>
            </a:stretch>
          </p:blipFill>
          <p:spPr>
            <a:xfrm>
              <a:off x="10959144" y="357362"/>
              <a:ext cx="762100" cy="765517"/>
            </a:xfrm>
            <a:prstGeom prst="rect">
              <a:avLst/>
            </a:prstGeom>
          </p:spPr>
        </p:pic>
      </p:grpSp>
      <p:sp>
        <p:nvSpPr>
          <p:cNvPr id="19" name="CuadroTexto 18">
            <a:extLst>
              <a:ext uri="{FF2B5EF4-FFF2-40B4-BE49-F238E27FC236}">
                <a16:creationId xmlns:a16="http://schemas.microsoft.com/office/drawing/2014/main" id="{829B5806-B505-4CC1-9B7A-D1FB13A38466}"/>
              </a:ext>
            </a:extLst>
          </p:cNvPr>
          <p:cNvSpPr txBox="1"/>
          <p:nvPr/>
        </p:nvSpPr>
        <p:spPr>
          <a:xfrm>
            <a:off x="552526" y="1300542"/>
            <a:ext cx="5145458" cy="5078313"/>
          </a:xfrm>
          <a:prstGeom prst="rect">
            <a:avLst/>
          </a:prstGeom>
          <a:noFill/>
          <a:ln w="12700">
            <a:solidFill>
              <a:schemeClr val="accent2">
                <a:lumMod val="75000"/>
              </a:schemeClr>
            </a:solidFill>
          </a:ln>
        </p:spPr>
        <p:txBody>
          <a:bodyPr wrap="square">
            <a:spAutoFit/>
          </a:bodyPr>
          <a:lstStyle/>
          <a:p>
            <a:pPr marL="342900" lvl="0" indent="-342900" algn="just">
              <a:spcAft>
                <a:spcPts val="0"/>
              </a:spcAft>
              <a:buFont typeface="+mj-lt"/>
              <a:buAutoNum type="romanUcPeriod"/>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Análisis organizacional </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685800" algn="just">
              <a:spcAft>
                <a:spcPts val="0"/>
              </a:spcAft>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 </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742950" lvl="1" indent="-285750" algn="just">
              <a:spcAft>
                <a:spcPts val="0"/>
              </a:spcAft>
              <a:buFont typeface="+mj-lt"/>
              <a:buAutoNum type="alphaLcPeriod"/>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Análisis funcional estructural:</a:t>
            </a:r>
            <a:r>
              <a:rPr lang="es-ES_tradnl" sz="1200" dirty="0">
                <a:solidFill>
                  <a:schemeClr val="accent1">
                    <a:lumMod val="50000"/>
                  </a:schemeClr>
                </a:solidFill>
                <a:latin typeface="Altivo Light"/>
                <a:ea typeface="Calibri" panose="020F0502020204030204" pitchFamily="34" charset="0"/>
                <a:cs typeface="Arial" panose="020B0604020202020204" pitchFamily="34" charset="0"/>
              </a:rPr>
              <a:t> </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dirty="0">
                <a:solidFill>
                  <a:schemeClr val="accent1">
                    <a:lumMod val="50000"/>
                  </a:schemeClr>
                </a:solidFill>
                <a:latin typeface="Altivo Light"/>
                <a:ea typeface="Calibri" panose="020F0502020204030204" pitchFamily="34" charset="0"/>
                <a:cs typeface="Arial" panose="020B0604020202020204" pitchFamily="34" charset="0"/>
              </a:rPr>
              <a:t> </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dirty="0">
                <a:solidFill>
                  <a:schemeClr val="accent1">
                    <a:lumMod val="50000"/>
                  </a:schemeClr>
                </a:solidFill>
                <a:latin typeface="Altivo Light"/>
                <a:ea typeface="Calibri" panose="020F0502020204030204" pitchFamily="34" charset="0"/>
                <a:cs typeface="Arial" panose="020B0604020202020204" pitchFamily="34" charset="0"/>
              </a:rPr>
              <a:t>Identifica las áreas que han tenido impacto con nuevas funciones establecidas, así como de aquellas que han sido suprimidas o modificadas en relación con la situación actual. Si hubiese nuevos órganos administrativos especificar y sustentar de cada una e indicar por qué las nuevas funciones no pueden ser asumidas por las unidades existentes. Incluye:</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endParaRPr lang="es-GT" sz="1200" b="1"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i. Cuadro comparativo de situación actual y propuesta (funcional)</a:t>
            </a:r>
          </a:p>
          <a:p>
            <a:pPr marL="914400" algn="just">
              <a:spcAft>
                <a:spcPts val="0"/>
              </a:spcAft>
            </a:pPr>
            <a:endParaRPr lang="es-ES_tradnl" sz="1200" b="1"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ii. Cuadros preliminares de clasificación de puestos</a:t>
            </a: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dirty="0">
                <a:solidFill>
                  <a:schemeClr val="accent1">
                    <a:lumMod val="50000"/>
                  </a:schemeClr>
                </a:solidFill>
                <a:latin typeface="Altivo Light"/>
                <a:ea typeface="Calibri" panose="020F0502020204030204" pitchFamily="34" charset="0"/>
                <a:cs typeface="Arial" panose="020B0604020202020204" pitchFamily="34" charset="0"/>
              </a:rPr>
              <a:t>Incluyen la lista de todos los puestos que resultan afectados por el proceso de reestructuración, estipulando su situación actual y la situación propuesta para los mismos, de acuerdo con la nueva estructura, considerando títulos, especialidades y salarios actuales, y en su caso la necesidad de creación, supresión, reasignación, traslado, modificación de especialidad y asignación de beneficios económicos. (margen derecho dejar una columna indicando que acción será objeto el puesto).</a:t>
            </a:r>
          </a:p>
          <a:p>
            <a:pPr marL="914400" algn="just">
              <a:spcAft>
                <a:spcPts val="0"/>
              </a:spcAft>
            </a:pPr>
            <a:endParaRPr lang="es-ES_tradnl" sz="1200" b="1" dirty="0">
              <a:solidFill>
                <a:schemeClr val="accent1">
                  <a:lumMod val="50000"/>
                </a:schemeClr>
              </a:solidFill>
              <a:latin typeface="Altivo Light"/>
              <a:ea typeface="Calibri" panose="020F0502020204030204" pitchFamily="34" charset="0"/>
              <a:cs typeface="Arial" panose="020B0604020202020204" pitchFamily="34" charset="0"/>
            </a:endParaRPr>
          </a:p>
          <a:p>
            <a:pPr marL="914400" algn="just">
              <a:spcAft>
                <a:spcPts val="0"/>
              </a:spcAft>
            </a:pPr>
            <a:r>
              <a:rPr lang="es-ES_tradnl" sz="1200" b="1" dirty="0">
                <a:solidFill>
                  <a:schemeClr val="accent1">
                    <a:lumMod val="50000"/>
                  </a:schemeClr>
                </a:solidFill>
                <a:latin typeface="Altivo Light"/>
                <a:ea typeface="Calibri" panose="020F0502020204030204" pitchFamily="34" charset="0"/>
                <a:cs typeface="Arial" panose="020B0604020202020204" pitchFamily="34" charset="0"/>
              </a:rPr>
              <a:t>iii. Gráficas de carga de puestos institucional por funciones </a:t>
            </a:r>
            <a:r>
              <a:rPr lang="es-ES_tradnl" sz="1200" dirty="0">
                <a:solidFill>
                  <a:schemeClr val="accent1">
                    <a:lumMod val="50000"/>
                  </a:schemeClr>
                </a:solidFill>
                <a:latin typeface="Altivo Light"/>
                <a:ea typeface="Calibri" panose="020F0502020204030204" pitchFamily="34" charset="0"/>
                <a:cs typeface="Arial" panose="020B0604020202020204" pitchFamily="34" charset="0"/>
              </a:rPr>
              <a:t>(sustantivas, administrativa, de apoyo y control).</a:t>
            </a:r>
          </a:p>
        </p:txBody>
      </p:sp>
      <p:sp>
        <p:nvSpPr>
          <p:cNvPr id="20" name="CuadroTexto 19">
            <a:extLst>
              <a:ext uri="{FF2B5EF4-FFF2-40B4-BE49-F238E27FC236}">
                <a16:creationId xmlns:a16="http://schemas.microsoft.com/office/drawing/2014/main" id="{5309AE68-AB62-41C1-AA51-D51056512767}"/>
              </a:ext>
            </a:extLst>
          </p:cNvPr>
          <p:cNvSpPr txBox="1"/>
          <p:nvPr/>
        </p:nvSpPr>
        <p:spPr>
          <a:xfrm>
            <a:off x="5850384" y="1328654"/>
            <a:ext cx="5304243" cy="5078313"/>
          </a:xfrm>
          <a:prstGeom prst="rect">
            <a:avLst/>
          </a:prstGeom>
          <a:noFill/>
          <a:ln w="12700">
            <a:solidFill>
              <a:schemeClr val="accent2">
                <a:lumMod val="75000"/>
              </a:schemeClr>
            </a:solidFill>
          </a:ln>
        </p:spPr>
        <p:txBody>
          <a:bodyPr wrap="square">
            <a:spAutoFit/>
          </a:bodyPr>
          <a:lstStyle/>
          <a:p>
            <a:pPr marL="800100" lvl="1" indent="-342900" algn="just">
              <a:spcAft>
                <a:spcPts val="0"/>
              </a:spcAft>
              <a:buFont typeface="+mj-lt"/>
              <a:buAutoNum type="alphaLcPeriod" startAt="2"/>
            </a:pPr>
            <a:endParaRPr lang="es-ES_tradnl" sz="1200" b="1" dirty="0">
              <a:solidFill>
                <a:schemeClr val="accent1">
                  <a:lumMod val="50000"/>
                </a:schemeClr>
              </a:solidFill>
              <a:cs typeface="Arial" panose="020B0604020202020204" pitchFamily="34" charset="0"/>
            </a:endParaRPr>
          </a:p>
          <a:p>
            <a:pPr marL="800100" lvl="1" indent="-342900" algn="just">
              <a:spcAft>
                <a:spcPts val="0"/>
              </a:spcAft>
              <a:buFont typeface="+mj-lt"/>
              <a:buAutoNum type="alphaLcPeriod" startAt="2"/>
            </a:pPr>
            <a:endParaRPr lang="es-ES_tradnl" sz="1200" b="1" dirty="0">
              <a:solidFill>
                <a:schemeClr val="accent1">
                  <a:lumMod val="50000"/>
                </a:schemeClr>
              </a:solidFill>
              <a:cs typeface="Arial" panose="020B0604020202020204" pitchFamily="34" charset="0"/>
            </a:endParaRPr>
          </a:p>
          <a:p>
            <a:pPr marL="800100" lvl="1" indent="-342900" algn="just">
              <a:spcAft>
                <a:spcPts val="0"/>
              </a:spcAft>
              <a:buFont typeface="+mj-lt"/>
              <a:buAutoNum type="alphaLcPeriod" startAt="2"/>
            </a:pPr>
            <a:r>
              <a:rPr lang="es-ES_tradnl" sz="1200" b="1" dirty="0">
                <a:solidFill>
                  <a:schemeClr val="accent1">
                    <a:lumMod val="50000"/>
                  </a:schemeClr>
                </a:solidFill>
                <a:latin typeface="Altivo Light"/>
                <a:cs typeface="Arial" panose="020B0604020202020204" pitchFamily="34" charset="0"/>
              </a:rPr>
              <a:t>Análisis de duplicidad de funciones:</a:t>
            </a:r>
            <a:r>
              <a:rPr lang="es-ES_tradnl" sz="1200" dirty="0">
                <a:solidFill>
                  <a:schemeClr val="accent1">
                    <a:lumMod val="50000"/>
                  </a:schemeClr>
                </a:solidFill>
                <a:latin typeface="Altivo Light"/>
                <a:cs typeface="Arial" panose="020B0604020202020204" pitchFamily="34" charset="0"/>
              </a:rPr>
              <a:t> </a:t>
            </a:r>
            <a:endParaRPr lang="es-GT" sz="1200" dirty="0">
              <a:solidFill>
                <a:schemeClr val="accent1">
                  <a:lumMod val="50000"/>
                </a:schemeClr>
              </a:solidFill>
              <a:latin typeface="Altivo Light"/>
              <a:cs typeface="Arial" panose="020B0604020202020204" pitchFamily="34" charset="0"/>
            </a:endParaRPr>
          </a:p>
          <a:p>
            <a:pPr lvl="1" algn="just">
              <a:spcAft>
                <a:spcPts val="0"/>
              </a:spcAft>
            </a:pPr>
            <a:r>
              <a:rPr lang="es-ES_tradnl" sz="1200" dirty="0">
                <a:solidFill>
                  <a:schemeClr val="accent1">
                    <a:lumMod val="50000"/>
                  </a:schemeClr>
                </a:solidFill>
                <a:latin typeface="Altivo Light"/>
                <a:cs typeface="Arial" panose="020B0604020202020204" pitchFamily="34" charset="0"/>
              </a:rPr>
              <a:t>Detallar si en desarrollo del diagnóstico se identificó duplicidad en la actual estructura con las funciones generales, específicas y administrativas de las de sus unidades de línea y de apoyo, en relación y establecer que se subsanó en la estructura propuesta y que la misma fue analizada y no tiene duplicidad.</a:t>
            </a:r>
            <a:endParaRPr lang="es-GT" sz="1200" dirty="0">
              <a:solidFill>
                <a:schemeClr val="accent1">
                  <a:lumMod val="50000"/>
                </a:schemeClr>
              </a:solidFill>
              <a:latin typeface="Altivo Light"/>
              <a:cs typeface="Arial" panose="020B0604020202020204" pitchFamily="34" charset="0"/>
            </a:endParaRPr>
          </a:p>
          <a:p>
            <a:pPr marL="914400" algn="just">
              <a:spcAft>
                <a:spcPts val="0"/>
              </a:spcAft>
            </a:pPr>
            <a:endParaRPr lang="es-GT" sz="1200" dirty="0">
              <a:solidFill>
                <a:schemeClr val="accent1">
                  <a:lumMod val="50000"/>
                </a:schemeClr>
              </a:solidFill>
              <a:latin typeface="Altivo Light"/>
              <a:ea typeface="Calibri" panose="020F0502020204030204" pitchFamily="34" charset="0"/>
              <a:cs typeface="Arial" panose="020B0604020202020204" pitchFamily="34" charset="0"/>
            </a:endParaRPr>
          </a:p>
          <a:p>
            <a:pPr algn="just"/>
            <a:r>
              <a:rPr lang="es-ES_tradnl" sz="1200" b="1" dirty="0">
                <a:solidFill>
                  <a:schemeClr val="accent1">
                    <a:lumMod val="50000"/>
                  </a:schemeClr>
                </a:solidFill>
                <a:latin typeface="Altivo Light"/>
                <a:cs typeface="Arial" panose="020B0604020202020204" pitchFamily="34" charset="0"/>
              </a:rPr>
              <a:t>Es importante analizar que no exista duplicidad de funciones a nivel interno como externo, evitando crear unidades administrativas y funciones que corresponden a otra dependencia del estado.</a:t>
            </a:r>
          </a:p>
          <a:p>
            <a:endParaRPr lang="es-ES_tradnl" sz="1200" b="1" dirty="0">
              <a:solidFill>
                <a:schemeClr val="accent1">
                  <a:lumMod val="50000"/>
                </a:schemeClr>
              </a:solidFill>
              <a:latin typeface="Altivo Light"/>
              <a:cs typeface="Arial" panose="020B0604020202020204" pitchFamily="34" charset="0"/>
            </a:endParaRPr>
          </a:p>
          <a:p>
            <a:pPr marL="800100" lvl="1" indent="-342900">
              <a:buFont typeface="+mj-lt"/>
              <a:buAutoNum type="alphaLcPeriod" startAt="3"/>
            </a:pPr>
            <a:r>
              <a:rPr lang="es-ES_tradnl" sz="1200" b="1" dirty="0">
                <a:solidFill>
                  <a:schemeClr val="accent1">
                    <a:lumMod val="50000"/>
                  </a:schemeClr>
                </a:solidFill>
                <a:latin typeface="Altivo Light"/>
                <a:cs typeface="Arial" panose="020B0604020202020204" pitchFamily="34" charset="0"/>
              </a:rPr>
              <a:t>Análisis de consistencia:</a:t>
            </a:r>
            <a:r>
              <a:rPr lang="es-ES_tradnl" sz="1200" dirty="0">
                <a:solidFill>
                  <a:schemeClr val="accent1">
                    <a:lumMod val="50000"/>
                  </a:schemeClr>
                </a:solidFill>
                <a:latin typeface="Altivo Light"/>
                <a:cs typeface="Arial" panose="020B0604020202020204" pitchFamily="34" charset="0"/>
              </a:rPr>
              <a:t> </a:t>
            </a:r>
          </a:p>
          <a:p>
            <a:pPr lvl="1" algn="just"/>
            <a:r>
              <a:rPr lang="es-ES_tradnl" sz="1200" dirty="0">
                <a:solidFill>
                  <a:schemeClr val="accent1">
                    <a:lumMod val="50000"/>
                  </a:schemeClr>
                </a:solidFill>
                <a:latin typeface="Altivo Light"/>
                <a:cs typeface="Arial" panose="020B0604020202020204" pitchFamily="34" charset="0"/>
              </a:rPr>
              <a:t>Debe sustentar y describir en forma clara y concreta la coherencia entre la estructura orgánica propuesta y las nuevas implicaciones que tiene las áreas sustantivas que le impactan el plan estratégico institucional de la entidad y otros instrumentos que expresen las políticas sectoriales, regionales o locales en las que se circunscriben los cambios planteados.</a:t>
            </a:r>
            <a:endParaRPr lang="es-GT" sz="1200" dirty="0">
              <a:solidFill>
                <a:schemeClr val="accent1">
                  <a:lumMod val="50000"/>
                </a:schemeClr>
              </a:solidFill>
              <a:latin typeface="Altivo Light"/>
              <a:cs typeface="Arial" panose="020B0604020202020204" pitchFamily="34" charset="0"/>
            </a:endParaRPr>
          </a:p>
          <a:p>
            <a:r>
              <a:rPr lang="es-ES_tradnl" sz="1200" dirty="0">
                <a:solidFill>
                  <a:schemeClr val="accent1">
                    <a:lumMod val="50000"/>
                  </a:schemeClr>
                </a:solidFill>
                <a:latin typeface="Altivo Light"/>
                <a:cs typeface="Arial" panose="020B0604020202020204" pitchFamily="34" charset="0"/>
              </a:rPr>
              <a:t> </a:t>
            </a:r>
          </a:p>
          <a:p>
            <a:pPr marL="400050" lvl="0" indent="-400050" algn="just">
              <a:spcAft>
                <a:spcPts val="0"/>
              </a:spcAft>
              <a:buFont typeface="+mj-lt"/>
              <a:buAutoNum type="romanUcPeriod" startAt="2"/>
            </a:pPr>
            <a:r>
              <a:rPr lang="es-ES_tradnl" sz="1200" b="1" dirty="0">
                <a:solidFill>
                  <a:schemeClr val="accent1">
                    <a:lumMod val="50000"/>
                  </a:schemeClr>
                </a:solidFill>
                <a:latin typeface="Altivo Light"/>
                <a:cs typeface="Arial" panose="020B0604020202020204" pitchFamily="34" charset="0"/>
              </a:rPr>
              <a:t>Conclusiones:</a:t>
            </a:r>
            <a:r>
              <a:rPr lang="es-ES_tradnl" sz="1200" dirty="0">
                <a:solidFill>
                  <a:schemeClr val="accent1">
                    <a:lumMod val="50000"/>
                  </a:schemeClr>
                </a:solidFill>
                <a:latin typeface="Altivo Light"/>
                <a:cs typeface="Arial" panose="020B0604020202020204" pitchFamily="34" charset="0"/>
              </a:rPr>
              <a:t> Indicar una o las principales conclusiones de la propuesta.</a:t>
            </a:r>
          </a:p>
          <a:p>
            <a:pPr lvl="0" algn="just">
              <a:spcAft>
                <a:spcPts val="0"/>
              </a:spcAft>
            </a:pPr>
            <a:endParaRPr lang="es-GT" sz="1200" dirty="0">
              <a:solidFill>
                <a:schemeClr val="accent1">
                  <a:lumMod val="50000"/>
                </a:schemeClr>
              </a:solidFill>
              <a:latin typeface="Altivo Light"/>
              <a:cs typeface="Arial" panose="020B0604020202020204" pitchFamily="34" charset="0"/>
            </a:endParaRPr>
          </a:p>
          <a:p>
            <a:pPr marL="342900" lvl="0" indent="-342900" algn="just">
              <a:spcAft>
                <a:spcPts val="0"/>
              </a:spcAft>
              <a:buFont typeface="+mj-lt"/>
              <a:buAutoNum type="romanUcPeriod" startAt="2"/>
            </a:pPr>
            <a:r>
              <a:rPr lang="es-ES_tradnl" sz="1200" b="1" dirty="0">
                <a:solidFill>
                  <a:schemeClr val="accent1">
                    <a:lumMod val="50000"/>
                  </a:schemeClr>
                </a:solidFill>
                <a:latin typeface="Altivo Light"/>
                <a:cs typeface="Arial" panose="020B0604020202020204" pitchFamily="34" charset="0"/>
              </a:rPr>
              <a:t>Anexos específicos:</a:t>
            </a:r>
            <a:r>
              <a:rPr lang="es-ES_tradnl" sz="1200" dirty="0">
                <a:solidFill>
                  <a:schemeClr val="accent1">
                    <a:lumMod val="50000"/>
                  </a:schemeClr>
                </a:solidFill>
                <a:latin typeface="Altivo Light"/>
                <a:cs typeface="Arial" panose="020B0604020202020204" pitchFamily="34" charset="0"/>
              </a:rPr>
              <a:t> adjuntar las matrices del estudio, organigrama de situación actual y propuesta de puestos y de unidades administrativas, legislación específica relacionada y otros documentos que permitan analizar mejor la propuesta.</a:t>
            </a:r>
          </a:p>
        </p:txBody>
      </p:sp>
    </p:spTree>
    <p:extLst>
      <p:ext uri="{BB962C8B-B14F-4D97-AF65-F5344CB8AC3E}">
        <p14:creationId xmlns:p14="http://schemas.microsoft.com/office/powerpoint/2010/main" val="14737085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5643</TotalTime>
  <Words>3262</Words>
  <Application>Microsoft Office PowerPoint</Application>
  <PresentationFormat>Panorámica</PresentationFormat>
  <Paragraphs>322</Paragraphs>
  <Slides>41</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41</vt:i4>
      </vt:variant>
    </vt:vector>
  </HeadingPairs>
  <TitlesOfParts>
    <vt:vector size="53" baseType="lpstr">
      <vt:lpstr>Altivo Light</vt:lpstr>
      <vt:lpstr>Altivo Regular</vt:lpstr>
      <vt:lpstr>Arial</vt:lpstr>
      <vt:lpstr>Arial </vt:lpstr>
      <vt:lpstr>Arial Black</vt:lpstr>
      <vt:lpstr>Arial Narrow</vt:lpstr>
      <vt:lpstr>Calibri</vt:lpstr>
      <vt:lpstr>Calibri Light</vt:lpstr>
      <vt:lpstr>Montserrat</vt:lpstr>
      <vt:lpstr>Montserrat SemiBold</vt:lpstr>
      <vt:lpstr>Söhne</vt:lpstr>
      <vt:lpstr>Tema de Office</vt:lpstr>
      <vt:lpstr>Presentación de PowerPoint</vt:lpstr>
      <vt:lpstr>Presentación de PowerPoint</vt:lpstr>
      <vt:lpstr>REGLAMENTO ORGÁNICO INTERNO Primera Parte</vt:lpstr>
      <vt:lpstr>Presentación de PowerPoint</vt:lpstr>
      <vt:lpstr>Presentación de PowerPoint</vt:lpstr>
      <vt:lpstr>Presentación de PowerPoint</vt:lpstr>
      <vt:lpstr>¿Cuándo es factible elaborar  o reformar un Reglamento Orgánico Interno?</vt:lpstr>
      <vt:lpstr>Presentación de PowerPoint</vt:lpstr>
      <vt:lpstr>Estructura de la Justificación   ANEXO 1</vt:lpstr>
      <vt:lpstr>Presentación de PowerPoint</vt:lpstr>
      <vt:lpstr>Presentación de PowerPoint</vt:lpstr>
      <vt:lpstr>Presentación de PowerPoint</vt:lpstr>
      <vt:lpstr>Presentación de PowerPoint</vt:lpstr>
      <vt:lpstr>Presentación de PowerPoint</vt:lpstr>
      <vt:lpstr>OTRAS CONSIDERACIONES </vt:lpstr>
      <vt:lpstr>REGLAMENTO ORGÁNICO INTERNO Segunda Parte</vt:lpstr>
      <vt:lpstr>ANÁLISIS SITUACIONAL</vt:lpstr>
      <vt:lpstr>Presentación de PowerPoint</vt:lpstr>
      <vt:lpstr>Presentación de PowerPoint</vt:lpstr>
      <vt:lpstr>Presentación de PowerPoint</vt:lpstr>
      <vt:lpstr>BASE LEGAL</vt:lpstr>
      <vt:lpstr>MATRIZ LEGAL Y SITUACIÓN ACTUAL</vt:lpstr>
      <vt:lpstr>Presentación de PowerPoint</vt:lpstr>
      <vt:lpstr>Presentación de PowerPoint</vt:lpstr>
      <vt:lpstr>MATRIZ LEGAL SITUACIÓN ACTUAL </vt:lpstr>
      <vt:lpstr>MATRIZ LEGAL Y SITUACIÓN ACTUAL </vt:lpstr>
      <vt:lpstr>MATRIZ LEGAL Y SITUACIÓN ACTUAL </vt:lpstr>
      <vt:lpstr>Presentación de PowerPoint</vt:lpstr>
      <vt:lpstr>Presentación de PowerPoint</vt:lpstr>
      <vt:lpstr>MATRIZ DE CONSISTENCIA</vt:lpstr>
      <vt:lpstr>ANÁLISIS ESTRATÉGICO</vt:lpstr>
      <vt:lpstr>Presentación de PowerPoint</vt:lpstr>
      <vt:lpstr>Presentación de PowerPoint</vt:lpstr>
      <vt:lpstr>MATRIZ ANÁLISIS LEGAL Y SITUACIÓN PROPUESTA FUNCIONAL</vt:lpstr>
      <vt:lpstr>SITUACIÓN PROPUESTA</vt:lpstr>
      <vt:lpstr>Presentación de PowerPoint</vt:lpstr>
      <vt:lpstr>MATRIZ ANÁLISIS LEGAL    Y SITUACIÓN PROPUESTA FUNCIONAL</vt:lpstr>
      <vt:lpstr>MATRIZ ANÁLISIS LEGAL  Y SITUACIÓN PROPUESTA FUNCIONAL</vt:lpstr>
      <vt:lpstr>MATRIZ ANÁLISIS LEGAL  Y SITUACIÓN PROPUESTA FUNCIONAL</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Elder Hiram EHRR. Rossi Reyes</dc:creator>
  <cp:lastModifiedBy>Luis Pedro LPVM. Villatoro Meda</cp:lastModifiedBy>
  <cp:revision>157</cp:revision>
  <dcterms:created xsi:type="dcterms:W3CDTF">2020-01-14T01:41:24Z</dcterms:created>
  <dcterms:modified xsi:type="dcterms:W3CDTF">2024-06-03T15:37:51Z</dcterms:modified>
</cp:coreProperties>
</file>